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1" r:id="rId1"/>
  </p:sldMasterIdLst>
  <p:notesMasterIdLst>
    <p:notesMasterId r:id="rId20"/>
  </p:notesMasterIdLst>
  <p:sldIdLst>
    <p:sldId id="256" r:id="rId2"/>
    <p:sldId id="282" r:id="rId3"/>
    <p:sldId id="283" r:id="rId4"/>
    <p:sldId id="286" r:id="rId5"/>
    <p:sldId id="285" r:id="rId6"/>
    <p:sldId id="284" r:id="rId7"/>
    <p:sldId id="287" r:id="rId8"/>
    <p:sldId id="297" r:id="rId9"/>
    <p:sldId id="290" r:id="rId10"/>
    <p:sldId id="291" r:id="rId11"/>
    <p:sldId id="292" r:id="rId12"/>
    <p:sldId id="288" r:id="rId13"/>
    <p:sldId id="293" r:id="rId14"/>
    <p:sldId id="298" r:id="rId15"/>
    <p:sldId id="299" r:id="rId16"/>
    <p:sldId id="295" r:id="rId17"/>
    <p:sldId id="294" r:id="rId18"/>
    <p:sldId id="296" r:id="rId19"/>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05200"/>
    <a:srgbClr val="BC4B1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39" autoAdjust="0"/>
    <p:restoredTop sz="96825" autoAdjust="0"/>
  </p:normalViewPr>
  <p:slideViewPr>
    <p:cSldViewPr>
      <p:cViewPr varScale="1">
        <p:scale>
          <a:sx n="122" d="100"/>
          <a:sy n="122" d="100"/>
        </p:scale>
        <p:origin x="1579" y="8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Arial" charset="0"/>
                <a:cs typeface="Arial" charset="0"/>
              </a:defRPr>
            </a:lvl1pPr>
          </a:lstStyle>
          <a:p>
            <a:pPr>
              <a:defRPr/>
            </a:pPr>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Arial" charset="0"/>
                <a:cs typeface="Arial" charset="0"/>
              </a:defRPr>
            </a:lvl1pPr>
          </a:lstStyle>
          <a:p>
            <a:pPr>
              <a:defRPr/>
            </a:pPr>
            <a:fld id="{951E9B4F-F919-4CF8-A050-9FFD2B07B047}" type="datetimeFigureOut">
              <a:rPr lang="en-GB"/>
              <a:pPr>
                <a:defRPr/>
              </a:pPr>
              <a:t>25/10/2017</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GB"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GB" noProof="0" smtClean="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atin typeface="Arial" charset="0"/>
                <a:cs typeface="Arial" charset="0"/>
              </a:defRPr>
            </a:lvl1pPr>
          </a:lstStyle>
          <a:p>
            <a:pPr>
              <a:defRPr/>
            </a:pPr>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atin typeface="Arial" charset="0"/>
                <a:cs typeface="Arial" charset="0"/>
              </a:defRPr>
            </a:lvl1pPr>
          </a:lstStyle>
          <a:p>
            <a:pPr>
              <a:defRPr/>
            </a:pPr>
            <a:fld id="{04A3259A-2B1C-4AD1-858C-F3CC4DF6A326}" type="slidenum">
              <a:rPr lang="en-GB"/>
              <a:pPr>
                <a:defRPr/>
              </a:pPr>
              <a:t>‹#›</a:t>
            </a:fld>
            <a:endParaRPr lang="en-GB"/>
          </a:p>
        </p:txBody>
      </p:sp>
    </p:spTree>
    <p:extLst>
      <p:ext uri="{BB962C8B-B14F-4D97-AF65-F5344CB8AC3E}">
        <p14:creationId xmlns:p14="http://schemas.microsoft.com/office/powerpoint/2010/main" val="288260457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8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smtClean="0">
              <a:ea typeface="MS PGothic" pitchFamily="34" charset="-128"/>
            </a:endParaRPr>
          </a:p>
        </p:txBody>
      </p:sp>
      <p:sp>
        <p:nvSpPr>
          <p:cNvPr id="3584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C07FCFD7-AFAB-4206-A6EC-1D279122DD19}" type="slidenum">
              <a:rPr lang="en-US" smtClean="0">
                <a:latin typeface="Calibri" pitchFamily="34" charset="0"/>
                <a:ea typeface="MS PGothic" pitchFamily="34" charset="-128"/>
              </a:rPr>
              <a:pPr eaLnBrk="1" hangingPunct="1"/>
              <a:t>2</a:t>
            </a:fld>
            <a:endParaRPr lang="en-US" smtClean="0">
              <a:latin typeface="Calibri" pitchFamily="34" charset="0"/>
              <a:ea typeface="MS PGothic" pitchFamily="34" charset="-128"/>
            </a:endParaRPr>
          </a:p>
        </p:txBody>
      </p:sp>
    </p:spTree>
    <p:extLst>
      <p:ext uri="{BB962C8B-B14F-4D97-AF65-F5344CB8AC3E}">
        <p14:creationId xmlns:p14="http://schemas.microsoft.com/office/powerpoint/2010/main" val="33914228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8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smtClean="0">
              <a:ea typeface="MS PGothic" pitchFamily="34" charset="-128"/>
            </a:endParaRPr>
          </a:p>
        </p:txBody>
      </p:sp>
      <p:sp>
        <p:nvSpPr>
          <p:cNvPr id="3584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C07FCFD7-AFAB-4206-A6EC-1D279122DD19}" type="slidenum">
              <a:rPr lang="en-US" smtClean="0">
                <a:latin typeface="Calibri" pitchFamily="34" charset="0"/>
                <a:ea typeface="MS PGothic" pitchFamily="34" charset="-128"/>
              </a:rPr>
              <a:pPr eaLnBrk="1" hangingPunct="1"/>
              <a:t>3</a:t>
            </a:fld>
            <a:endParaRPr lang="en-US" smtClean="0">
              <a:latin typeface="Calibri" pitchFamily="34" charset="0"/>
              <a:ea typeface="MS PGothic" pitchFamily="34" charset="-128"/>
            </a:endParaRPr>
          </a:p>
        </p:txBody>
      </p:sp>
    </p:spTree>
    <p:extLst>
      <p:ext uri="{BB962C8B-B14F-4D97-AF65-F5344CB8AC3E}">
        <p14:creationId xmlns:p14="http://schemas.microsoft.com/office/powerpoint/2010/main" val="4628752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8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smtClean="0">
              <a:ea typeface="MS PGothic" pitchFamily="34" charset="-128"/>
            </a:endParaRPr>
          </a:p>
        </p:txBody>
      </p:sp>
      <p:sp>
        <p:nvSpPr>
          <p:cNvPr id="3584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C07FCFD7-AFAB-4206-A6EC-1D279122DD19}" type="slidenum">
              <a:rPr lang="en-US" smtClean="0">
                <a:latin typeface="Calibri" pitchFamily="34" charset="0"/>
                <a:ea typeface="MS PGothic" pitchFamily="34" charset="-128"/>
              </a:rPr>
              <a:pPr eaLnBrk="1" hangingPunct="1"/>
              <a:t>4</a:t>
            </a:fld>
            <a:endParaRPr lang="en-US" smtClean="0">
              <a:latin typeface="Calibri" pitchFamily="34" charset="0"/>
              <a:ea typeface="MS PGothic" pitchFamily="34" charset="-128"/>
            </a:endParaRPr>
          </a:p>
        </p:txBody>
      </p:sp>
    </p:spTree>
    <p:extLst>
      <p:ext uri="{BB962C8B-B14F-4D97-AF65-F5344CB8AC3E}">
        <p14:creationId xmlns:p14="http://schemas.microsoft.com/office/powerpoint/2010/main" val="34159131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8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smtClean="0">
              <a:ea typeface="MS PGothic" pitchFamily="34" charset="-128"/>
            </a:endParaRPr>
          </a:p>
        </p:txBody>
      </p:sp>
      <p:sp>
        <p:nvSpPr>
          <p:cNvPr id="3584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C07FCFD7-AFAB-4206-A6EC-1D279122DD19}" type="slidenum">
              <a:rPr lang="en-US" smtClean="0">
                <a:latin typeface="Calibri" pitchFamily="34" charset="0"/>
                <a:ea typeface="MS PGothic" pitchFamily="34" charset="-128"/>
              </a:rPr>
              <a:pPr eaLnBrk="1" hangingPunct="1"/>
              <a:t>5</a:t>
            </a:fld>
            <a:endParaRPr lang="en-US" smtClean="0">
              <a:latin typeface="Calibri" pitchFamily="34" charset="0"/>
              <a:ea typeface="MS PGothic" pitchFamily="34" charset="-128"/>
            </a:endParaRPr>
          </a:p>
        </p:txBody>
      </p:sp>
    </p:spTree>
    <p:extLst>
      <p:ext uri="{BB962C8B-B14F-4D97-AF65-F5344CB8AC3E}">
        <p14:creationId xmlns:p14="http://schemas.microsoft.com/office/powerpoint/2010/main" val="23345748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8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smtClean="0">
              <a:ea typeface="MS PGothic" pitchFamily="34" charset="-128"/>
            </a:endParaRPr>
          </a:p>
        </p:txBody>
      </p:sp>
      <p:sp>
        <p:nvSpPr>
          <p:cNvPr id="3584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C07FCFD7-AFAB-4206-A6EC-1D279122DD19}" type="slidenum">
              <a:rPr lang="en-US" smtClean="0">
                <a:latin typeface="Calibri" pitchFamily="34" charset="0"/>
                <a:ea typeface="MS PGothic" pitchFamily="34" charset="-128"/>
              </a:rPr>
              <a:pPr eaLnBrk="1" hangingPunct="1"/>
              <a:t>6</a:t>
            </a:fld>
            <a:endParaRPr lang="en-US" smtClean="0">
              <a:latin typeface="Calibri" pitchFamily="34" charset="0"/>
              <a:ea typeface="MS PGothic" pitchFamily="34" charset="-128"/>
            </a:endParaRPr>
          </a:p>
        </p:txBody>
      </p:sp>
    </p:spTree>
    <p:extLst>
      <p:ext uri="{BB962C8B-B14F-4D97-AF65-F5344CB8AC3E}">
        <p14:creationId xmlns:p14="http://schemas.microsoft.com/office/powerpoint/2010/main" val="6958823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8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smtClean="0">
              <a:ea typeface="MS PGothic" pitchFamily="34" charset="-128"/>
            </a:endParaRPr>
          </a:p>
        </p:txBody>
      </p:sp>
      <p:sp>
        <p:nvSpPr>
          <p:cNvPr id="3584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C07FCFD7-AFAB-4206-A6EC-1D279122DD19}" type="slidenum">
              <a:rPr lang="en-US" smtClean="0">
                <a:latin typeface="Calibri" pitchFamily="34" charset="0"/>
                <a:ea typeface="MS PGothic" pitchFamily="34" charset="-128"/>
              </a:rPr>
              <a:pPr eaLnBrk="1" hangingPunct="1"/>
              <a:t>7</a:t>
            </a:fld>
            <a:endParaRPr lang="en-US" smtClean="0">
              <a:latin typeface="Calibri" pitchFamily="34" charset="0"/>
              <a:ea typeface="MS PGothic" pitchFamily="34" charset="-128"/>
            </a:endParaRPr>
          </a:p>
        </p:txBody>
      </p:sp>
    </p:spTree>
    <p:extLst>
      <p:ext uri="{BB962C8B-B14F-4D97-AF65-F5344CB8AC3E}">
        <p14:creationId xmlns:p14="http://schemas.microsoft.com/office/powerpoint/2010/main" val="31464693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8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smtClean="0">
              <a:ea typeface="MS PGothic" pitchFamily="34" charset="-128"/>
            </a:endParaRPr>
          </a:p>
        </p:txBody>
      </p:sp>
      <p:sp>
        <p:nvSpPr>
          <p:cNvPr id="3584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C07FCFD7-AFAB-4206-A6EC-1D279122DD19}" type="slidenum">
              <a:rPr lang="en-US" smtClean="0">
                <a:latin typeface="Calibri" pitchFamily="34" charset="0"/>
                <a:ea typeface="MS PGothic" pitchFamily="34" charset="-128"/>
              </a:rPr>
              <a:pPr eaLnBrk="1" hangingPunct="1"/>
              <a:t>8</a:t>
            </a:fld>
            <a:endParaRPr lang="en-US" smtClean="0">
              <a:latin typeface="Calibri" pitchFamily="34" charset="0"/>
              <a:ea typeface="MS PGothic" pitchFamily="34" charset="-128"/>
            </a:endParaRPr>
          </a:p>
        </p:txBody>
      </p:sp>
    </p:spTree>
    <p:extLst>
      <p:ext uri="{BB962C8B-B14F-4D97-AF65-F5344CB8AC3E}">
        <p14:creationId xmlns:p14="http://schemas.microsoft.com/office/powerpoint/2010/main" val="31823203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8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smtClean="0">
              <a:ea typeface="MS PGothic" pitchFamily="34" charset="-128"/>
            </a:endParaRPr>
          </a:p>
        </p:txBody>
      </p:sp>
      <p:sp>
        <p:nvSpPr>
          <p:cNvPr id="3584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C07FCFD7-AFAB-4206-A6EC-1D279122DD19}" type="slidenum">
              <a:rPr lang="en-US" smtClean="0">
                <a:latin typeface="Calibri" pitchFamily="34" charset="0"/>
                <a:ea typeface="MS PGothic" pitchFamily="34" charset="-128"/>
              </a:rPr>
              <a:pPr eaLnBrk="1" hangingPunct="1"/>
              <a:t>9</a:t>
            </a:fld>
            <a:endParaRPr lang="en-US" smtClean="0">
              <a:latin typeface="Calibri" pitchFamily="34" charset="0"/>
              <a:ea typeface="MS PGothic" pitchFamily="34" charset="-128"/>
            </a:endParaRPr>
          </a:p>
        </p:txBody>
      </p:sp>
    </p:spTree>
    <p:extLst>
      <p:ext uri="{BB962C8B-B14F-4D97-AF65-F5344CB8AC3E}">
        <p14:creationId xmlns:p14="http://schemas.microsoft.com/office/powerpoint/2010/main" val="157374941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8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smtClean="0">
              <a:ea typeface="MS PGothic" pitchFamily="34" charset="-128"/>
            </a:endParaRPr>
          </a:p>
        </p:txBody>
      </p:sp>
      <p:sp>
        <p:nvSpPr>
          <p:cNvPr id="3584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C07FCFD7-AFAB-4206-A6EC-1D279122DD19}" type="slidenum">
              <a:rPr lang="en-US" smtClean="0">
                <a:latin typeface="Calibri" pitchFamily="34" charset="0"/>
                <a:ea typeface="MS PGothic" pitchFamily="34" charset="-128"/>
              </a:rPr>
              <a:pPr eaLnBrk="1" hangingPunct="1"/>
              <a:t>10</a:t>
            </a:fld>
            <a:endParaRPr lang="en-US" smtClean="0">
              <a:latin typeface="Calibri" pitchFamily="34" charset="0"/>
              <a:ea typeface="MS PGothic" pitchFamily="34" charset="-128"/>
            </a:endParaRPr>
          </a:p>
        </p:txBody>
      </p:sp>
    </p:spTree>
    <p:extLst>
      <p:ext uri="{BB962C8B-B14F-4D97-AF65-F5344CB8AC3E}">
        <p14:creationId xmlns:p14="http://schemas.microsoft.com/office/powerpoint/2010/main" val="9483371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8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smtClean="0">
              <a:ea typeface="MS PGothic" pitchFamily="34" charset="-128"/>
            </a:endParaRPr>
          </a:p>
        </p:txBody>
      </p:sp>
      <p:sp>
        <p:nvSpPr>
          <p:cNvPr id="3584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C07FCFD7-AFAB-4206-A6EC-1D279122DD19}" type="slidenum">
              <a:rPr lang="en-US" smtClean="0">
                <a:latin typeface="Calibri" pitchFamily="34" charset="0"/>
                <a:ea typeface="MS PGothic" pitchFamily="34" charset="-128"/>
              </a:rPr>
              <a:pPr eaLnBrk="1" hangingPunct="1"/>
              <a:t>11</a:t>
            </a:fld>
            <a:endParaRPr lang="en-US" smtClean="0">
              <a:latin typeface="Calibri" pitchFamily="34" charset="0"/>
              <a:ea typeface="MS PGothic" pitchFamily="34" charset="-128"/>
            </a:endParaRPr>
          </a:p>
        </p:txBody>
      </p:sp>
    </p:spTree>
    <p:extLst>
      <p:ext uri="{BB962C8B-B14F-4D97-AF65-F5344CB8AC3E}">
        <p14:creationId xmlns:p14="http://schemas.microsoft.com/office/powerpoint/2010/main" val="214143329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8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smtClean="0">
              <a:ea typeface="MS PGothic" pitchFamily="34" charset="-128"/>
            </a:endParaRPr>
          </a:p>
        </p:txBody>
      </p:sp>
      <p:sp>
        <p:nvSpPr>
          <p:cNvPr id="3584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C07FCFD7-AFAB-4206-A6EC-1D279122DD19}" type="slidenum">
              <a:rPr lang="en-US" smtClean="0">
                <a:latin typeface="Calibri" pitchFamily="34" charset="0"/>
                <a:ea typeface="MS PGothic" pitchFamily="34" charset="-128"/>
              </a:rPr>
              <a:pPr eaLnBrk="1" hangingPunct="1"/>
              <a:t>12</a:t>
            </a:fld>
            <a:endParaRPr lang="en-US" smtClean="0">
              <a:latin typeface="Calibri" pitchFamily="34" charset="0"/>
              <a:ea typeface="MS PGothic" pitchFamily="34" charset="-128"/>
            </a:endParaRPr>
          </a:p>
        </p:txBody>
      </p:sp>
    </p:spTree>
    <p:extLst>
      <p:ext uri="{BB962C8B-B14F-4D97-AF65-F5344CB8AC3E}">
        <p14:creationId xmlns:p14="http://schemas.microsoft.com/office/powerpoint/2010/main" val="292064046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8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smtClean="0">
              <a:ea typeface="MS PGothic" pitchFamily="34" charset="-128"/>
            </a:endParaRPr>
          </a:p>
        </p:txBody>
      </p:sp>
      <p:sp>
        <p:nvSpPr>
          <p:cNvPr id="3584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C07FCFD7-AFAB-4206-A6EC-1D279122DD19}" type="slidenum">
              <a:rPr lang="en-US" smtClean="0">
                <a:latin typeface="Calibri" pitchFamily="34" charset="0"/>
                <a:ea typeface="MS PGothic" pitchFamily="34" charset="-128"/>
              </a:rPr>
              <a:pPr eaLnBrk="1" hangingPunct="1"/>
              <a:t>13</a:t>
            </a:fld>
            <a:endParaRPr lang="en-US" smtClean="0">
              <a:latin typeface="Calibri" pitchFamily="34" charset="0"/>
              <a:ea typeface="MS PGothic" pitchFamily="34" charset="-128"/>
            </a:endParaRPr>
          </a:p>
        </p:txBody>
      </p:sp>
    </p:spTree>
    <p:extLst>
      <p:ext uri="{BB962C8B-B14F-4D97-AF65-F5344CB8AC3E}">
        <p14:creationId xmlns:p14="http://schemas.microsoft.com/office/powerpoint/2010/main" val="173155285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8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smtClean="0">
              <a:ea typeface="MS PGothic" pitchFamily="34" charset="-128"/>
            </a:endParaRPr>
          </a:p>
        </p:txBody>
      </p:sp>
      <p:sp>
        <p:nvSpPr>
          <p:cNvPr id="3584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C07FCFD7-AFAB-4206-A6EC-1D279122DD19}" type="slidenum">
              <a:rPr lang="en-US" smtClean="0">
                <a:latin typeface="Calibri" pitchFamily="34" charset="0"/>
                <a:ea typeface="MS PGothic" pitchFamily="34" charset="-128"/>
              </a:rPr>
              <a:pPr eaLnBrk="1" hangingPunct="1"/>
              <a:t>14</a:t>
            </a:fld>
            <a:endParaRPr lang="en-US" smtClean="0">
              <a:latin typeface="Calibri" pitchFamily="34" charset="0"/>
              <a:ea typeface="MS PGothic" pitchFamily="34" charset="-128"/>
            </a:endParaRPr>
          </a:p>
        </p:txBody>
      </p:sp>
    </p:spTree>
    <p:extLst>
      <p:ext uri="{BB962C8B-B14F-4D97-AF65-F5344CB8AC3E}">
        <p14:creationId xmlns:p14="http://schemas.microsoft.com/office/powerpoint/2010/main" val="112156811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8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smtClean="0">
              <a:ea typeface="MS PGothic" pitchFamily="34" charset="-128"/>
            </a:endParaRPr>
          </a:p>
        </p:txBody>
      </p:sp>
      <p:sp>
        <p:nvSpPr>
          <p:cNvPr id="3584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C07FCFD7-AFAB-4206-A6EC-1D279122DD19}" type="slidenum">
              <a:rPr lang="en-US" smtClean="0">
                <a:latin typeface="Calibri" pitchFamily="34" charset="0"/>
                <a:ea typeface="MS PGothic" pitchFamily="34" charset="-128"/>
              </a:rPr>
              <a:pPr eaLnBrk="1" hangingPunct="1"/>
              <a:t>15</a:t>
            </a:fld>
            <a:endParaRPr lang="en-US" smtClean="0">
              <a:latin typeface="Calibri" pitchFamily="34" charset="0"/>
              <a:ea typeface="MS PGothic" pitchFamily="34" charset="-128"/>
            </a:endParaRPr>
          </a:p>
        </p:txBody>
      </p:sp>
    </p:spTree>
    <p:extLst>
      <p:ext uri="{BB962C8B-B14F-4D97-AF65-F5344CB8AC3E}">
        <p14:creationId xmlns:p14="http://schemas.microsoft.com/office/powerpoint/2010/main" val="315101171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8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smtClean="0">
              <a:ea typeface="MS PGothic" pitchFamily="34" charset="-128"/>
            </a:endParaRPr>
          </a:p>
        </p:txBody>
      </p:sp>
      <p:sp>
        <p:nvSpPr>
          <p:cNvPr id="3584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C07FCFD7-AFAB-4206-A6EC-1D279122DD19}" type="slidenum">
              <a:rPr lang="en-US" smtClean="0">
                <a:latin typeface="Calibri" pitchFamily="34" charset="0"/>
                <a:ea typeface="MS PGothic" pitchFamily="34" charset="-128"/>
              </a:rPr>
              <a:pPr eaLnBrk="1" hangingPunct="1"/>
              <a:t>16</a:t>
            </a:fld>
            <a:endParaRPr lang="en-US" smtClean="0">
              <a:latin typeface="Calibri" pitchFamily="34" charset="0"/>
              <a:ea typeface="MS PGothic" pitchFamily="34" charset="-128"/>
            </a:endParaRPr>
          </a:p>
        </p:txBody>
      </p:sp>
    </p:spTree>
    <p:extLst>
      <p:ext uri="{BB962C8B-B14F-4D97-AF65-F5344CB8AC3E}">
        <p14:creationId xmlns:p14="http://schemas.microsoft.com/office/powerpoint/2010/main" val="131038560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8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smtClean="0">
              <a:ea typeface="MS PGothic" pitchFamily="34" charset="-128"/>
            </a:endParaRPr>
          </a:p>
        </p:txBody>
      </p:sp>
      <p:sp>
        <p:nvSpPr>
          <p:cNvPr id="3584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C07FCFD7-AFAB-4206-A6EC-1D279122DD19}" type="slidenum">
              <a:rPr lang="en-US" smtClean="0">
                <a:latin typeface="Calibri" pitchFamily="34" charset="0"/>
                <a:ea typeface="MS PGothic" pitchFamily="34" charset="-128"/>
              </a:rPr>
              <a:pPr eaLnBrk="1" hangingPunct="1"/>
              <a:t>17</a:t>
            </a:fld>
            <a:endParaRPr lang="en-US" smtClean="0">
              <a:latin typeface="Calibri" pitchFamily="34" charset="0"/>
              <a:ea typeface="MS PGothic" pitchFamily="34" charset="-128"/>
            </a:endParaRPr>
          </a:p>
        </p:txBody>
      </p:sp>
    </p:spTree>
    <p:extLst>
      <p:ext uri="{BB962C8B-B14F-4D97-AF65-F5344CB8AC3E}">
        <p14:creationId xmlns:p14="http://schemas.microsoft.com/office/powerpoint/2010/main" val="40080142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8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smtClean="0">
              <a:ea typeface="MS PGothic" pitchFamily="34" charset="-128"/>
            </a:endParaRPr>
          </a:p>
        </p:txBody>
      </p:sp>
      <p:sp>
        <p:nvSpPr>
          <p:cNvPr id="3584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C07FCFD7-AFAB-4206-A6EC-1D279122DD19}" type="slidenum">
              <a:rPr lang="en-US" smtClean="0">
                <a:latin typeface="Calibri" pitchFamily="34" charset="0"/>
                <a:ea typeface="MS PGothic" pitchFamily="34" charset="-128"/>
              </a:rPr>
              <a:pPr eaLnBrk="1" hangingPunct="1"/>
              <a:t>18</a:t>
            </a:fld>
            <a:endParaRPr lang="en-US" smtClean="0">
              <a:latin typeface="Calibri" pitchFamily="34" charset="0"/>
              <a:ea typeface="MS PGothic" pitchFamily="34" charset="-128"/>
            </a:endParaRPr>
          </a:p>
        </p:txBody>
      </p:sp>
    </p:spTree>
    <p:extLst>
      <p:ext uri="{BB962C8B-B14F-4D97-AF65-F5344CB8AC3E}">
        <p14:creationId xmlns:p14="http://schemas.microsoft.com/office/powerpoint/2010/main" val="83617497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tIns="0" rIns="18288">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lang="en-US" smtClean="0"/>
              <a:t>Click to edit Master title style</a:t>
            </a:r>
            <a:endParaRPr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a:p>
        </p:txBody>
      </p:sp>
      <p:sp>
        <p:nvSpPr>
          <p:cNvPr id="4" name="Date Placeholder 29"/>
          <p:cNvSpPr>
            <a:spLocks noGrp="1"/>
          </p:cNvSpPr>
          <p:nvPr>
            <p:ph type="dt" sz="half" idx="10"/>
          </p:nvPr>
        </p:nvSpPr>
        <p:spPr/>
        <p:txBody>
          <a:bodyPr/>
          <a:lstStyle>
            <a:lvl1pPr>
              <a:defRPr/>
            </a:lvl1pPr>
          </a:lstStyle>
          <a:p>
            <a:pPr>
              <a:defRPr/>
            </a:pPr>
            <a:fld id="{EFC0CE89-C134-46F7-BF76-6ACC44D946D1}" type="datetimeFigureOut">
              <a:rPr lang="en-US"/>
              <a:pPr>
                <a:defRPr/>
              </a:pPr>
              <a:t>10/25/2017</a:t>
            </a:fld>
            <a:endParaRPr lang="en-US"/>
          </a:p>
        </p:txBody>
      </p:sp>
      <p:sp>
        <p:nvSpPr>
          <p:cNvPr id="5" name="Footer Placeholder 18"/>
          <p:cNvSpPr>
            <a:spLocks noGrp="1"/>
          </p:cNvSpPr>
          <p:nvPr>
            <p:ph type="ftr" sz="quarter" idx="11"/>
          </p:nvPr>
        </p:nvSpPr>
        <p:spPr/>
        <p:txBody>
          <a:bodyPr/>
          <a:lstStyle>
            <a:lvl1pPr>
              <a:defRPr/>
            </a:lvl1pPr>
          </a:lstStyle>
          <a:p>
            <a:pPr>
              <a:defRPr/>
            </a:pPr>
            <a:endParaRPr lang="en-US"/>
          </a:p>
        </p:txBody>
      </p:sp>
      <p:sp>
        <p:nvSpPr>
          <p:cNvPr id="6" name="Slide Number Placeholder 26"/>
          <p:cNvSpPr>
            <a:spLocks noGrp="1"/>
          </p:cNvSpPr>
          <p:nvPr>
            <p:ph type="sldNum" sz="quarter" idx="12"/>
          </p:nvPr>
        </p:nvSpPr>
        <p:spPr/>
        <p:txBody>
          <a:bodyPr/>
          <a:lstStyle>
            <a:lvl1pPr>
              <a:defRPr/>
            </a:lvl1pPr>
          </a:lstStyle>
          <a:p>
            <a:pPr>
              <a:defRPr/>
            </a:pPr>
            <a:fld id="{FF492B2D-96FF-4800-8172-975D68CA4167}" type="slidenum">
              <a:rPr lang="en-US"/>
              <a:pPr>
                <a:defRPr/>
              </a:pPr>
              <a:t>‹#›</a:t>
            </a:fld>
            <a:endParaRPr lang="en-US"/>
          </a:p>
        </p:txBody>
      </p:sp>
    </p:spTree>
    <p:extLst>
      <p:ext uri="{BB962C8B-B14F-4D97-AF65-F5344CB8AC3E}">
        <p14:creationId xmlns:p14="http://schemas.microsoft.com/office/powerpoint/2010/main" val="770820282"/>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fld id="{12B86C47-6E48-403F-94F5-A92BE7BF26B7}" type="datetimeFigureOut">
              <a:rPr lang="en-US"/>
              <a:pPr>
                <a:defRPr/>
              </a:pPr>
              <a:t>10/25/2017</a:t>
            </a:fld>
            <a:endParaRPr lang="en-US"/>
          </a:p>
        </p:txBody>
      </p:sp>
      <p:sp>
        <p:nvSpPr>
          <p:cNvPr id="5" name="Footer Placeholder 21"/>
          <p:cNvSpPr>
            <a:spLocks noGrp="1"/>
          </p:cNvSpPr>
          <p:nvPr>
            <p:ph type="ftr" sz="quarter" idx="11"/>
          </p:nvPr>
        </p:nvSpPr>
        <p:spPr/>
        <p:txBody>
          <a:bodyPr/>
          <a:lstStyle>
            <a:lvl1pPr>
              <a:defRPr/>
            </a:lvl1pPr>
          </a:lstStyle>
          <a:p>
            <a:pPr>
              <a:defRPr/>
            </a:pPr>
            <a:endParaRPr lang="en-US"/>
          </a:p>
        </p:txBody>
      </p:sp>
      <p:sp>
        <p:nvSpPr>
          <p:cNvPr id="6" name="Slide Number Placeholder 17"/>
          <p:cNvSpPr>
            <a:spLocks noGrp="1"/>
          </p:cNvSpPr>
          <p:nvPr>
            <p:ph type="sldNum" sz="quarter" idx="12"/>
          </p:nvPr>
        </p:nvSpPr>
        <p:spPr/>
        <p:txBody>
          <a:bodyPr/>
          <a:lstStyle>
            <a:lvl1pPr>
              <a:defRPr/>
            </a:lvl1pPr>
          </a:lstStyle>
          <a:p>
            <a:pPr>
              <a:defRPr/>
            </a:pPr>
            <a:fld id="{A788D45C-D1D2-4C39-8CBB-EDA78E29EDC7}" type="slidenum">
              <a:rPr lang="en-US"/>
              <a:pPr>
                <a:defRPr/>
              </a:pPr>
              <a:t>‹#›</a:t>
            </a:fld>
            <a:endParaRPr lang="en-US"/>
          </a:p>
        </p:txBody>
      </p:sp>
    </p:spTree>
    <p:extLst>
      <p:ext uri="{BB962C8B-B14F-4D97-AF65-F5344CB8AC3E}">
        <p14:creationId xmlns:p14="http://schemas.microsoft.com/office/powerpoint/2010/main" val="8460871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tIns="0">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lang="en-US" smtClean="0"/>
              <a:t>Click to edit Master title style</a:t>
            </a:r>
            <a:endParaRPr lang="en-US"/>
          </a:p>
        </p:txBody>
      </p:sp>
      <p:sp>
        <p:nvSpPr>
          <p:cNvPr id="3" name="Text Placeholder 2"/>
          <p:cNvSpPr>
            <a:spLocks noGrp="1"/>
          </p:cNvSpPr>
          <p:nvPr>
            <p:ph type="body" idx="1"/>
          </p:nvPr>
        </p:nvSpPr>
        <p:spPr>
          <a:xfrm>
            <a:off x="530352" y="2704664"/>
            <a:ext cx="7772400" cy="1509712"/>
          </a:xfrm>
        </p:spPr>
        <p:txBody>
          <a:bodyPr lIns="45720" rIns="45720"/>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B45E65A8-D815-47D1-8AFD-4084ADCEFE55}" type="datetimeFigureOut">
              <a:rPr lang="en-US"/>
              <a:pPr>
                <a:defRPr/>
              </a:pPr>
              <a:t>10/25/2017</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2B8C0A8B-47B5-42DB-8615-4D0C15099D7A}" type="slidenum">
              <a:rPr lang="en-US"/>
              <a:pPr>
                <a:defRPr/>
              </a:pPr>
              <a:t>‹#›</a:t>
            </a:fld>
            <a:endParaRPr lang="en-US"/>
          </a:p>
        </p:txBody>
      </p:sp>
    </p:spTree>
    <p:extLst>
      <p:ext uri="{BB962C8B-B14F-4D97-AF65-F5344CB8AC3E}">
        <p14:creationId xmlns:p14="http://schemas.microsoft.com/office/powerpoint/2010/main" val="3377158490"/>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9"/>
          <p:cNvSpPr>
            <a:spLocks noGrp="1"/>
          </p:cNvSpPr>
          <p:nvPr>
            <p:ph type="dt" sz="half" idx="10"/>
          </p:nvPr>
        </p:nvSpPr>
        <p:spPr/>
        <p:txBody>
          <a:bodyPr/>
          <a:lstStyle>
            <a:lvl1pPr>
              <a:defRPr/>
            </a:lvl1pPr>
          </a:lstStyle>
          <a:p>
            <a:pPr>
              <a:defRPr/>
            </a:pPr>
            <a:fld id="{6DE358A6-178C-4587-9F48-5690F35E7DFE}" type="datetimeFigureOut">
              <a:rPr lang="en-US"/>
              <a:pPr>
                <a:defRPr/>
              </a:pPr>
              <a:t>10/25/2017</a:t>
            </a:fld>
            <a:endParaRPr lang="en-US"/>
          </a:p>
        </p:txBody>
      </p:sp>
      <p:sp>
        <p:nvSpPr>
          <p:cNvPr id="6" name="Footer Placeholder 21"/>
          <p:cNvSpPr>
            <a:spLocks noGrp="1"/>
          </p:cNvSpPr>
          <p:nvPr>
            <p:ph type="ftr" sz="quarter" idx="11"/>
          </p:nvPr>
        </p:nvSpPr>
        <p:spPr/>
        <p:txBody>
          <a:bodyPr/>
          <a:lstStyle>
            <a:lvl1pPr>
              <a:defRPr/>
            </a:lvl1pPr>
          </a:lstStyle>
          <a:p>
            <a:pPr>
              <a:defRPr/>
            </a:pPr>
            <a:endParaRPr lang="en-US"/>
          </a:p>
        </p:txBody>
      </p:sp>
      <p:sp>
        <p:nvSpPr>
          <p:cNvPr id="7" name="Slide Number Placeholder 17"/>
          <p:cNvSpPr>
            <a:spLocks noGrp="1"/>
          </p:cNvSpPr>
          <p:nvPr>
            <p:ph type="sldNum" sz="quarter" idx="12"/>
          </p:nvPr>
        </p:nvSpPr>
        <p:spPr/>
        <p:txBody>
          <a:bodyPr/>
          <a:lstStyle>
            <a:lvl1pPr>
              <a:defRPr/>
            </a:lvl1pPr>
          </a:lstStyle>
          <a:p>
            <a:pPr>
              <a:defRPr/>
            </a:pPr>
            <a:fld id="{ED39BAF7-80D3-428B-8B7F-6F8F1E6D39FF}" type="slidenum">
              <a:rPr lang="en-US"/>
              <a:pPr>
                <a:defRPr/>
              </a:pPr>
              <a:t>‹#›</a:t>
            </a:fld>
            <a:endParaRPr lang="en-US"/>
          </a:p>
        </p:txBody>
      </p:sp>
    </p:spTree>
    <p:extLst>
      <p:ext uri="{BB962C8B-B14F-4D97-AF65-F5344CB8AC3E}">
        <p14:creationId xmlns:p14="http://schemas.microsoft.com/office/powerpoint/2010/main" val="13168243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9"/>
          <p:cNvSpPr>
            <a:spLocks noGrp="1"/>
          </p:cNvSpPr>
          <p:nvPr>
            <p:ph type="dt" sz="half" idx="10"/>
          </p:nvPr>
        </p:nvSpPr>
        <p:spPr/>
        <p:txBody>
          <a:bodyPr/>
          <a:lstStyle>
            <a:lvl1pPr>
              <a:defRPr/>
            </a:lvl1pPr>
          </a:lstStyle>
          <a:p>
            <a:pPr>
              <a:defRPr/>
            </a:pPr>
            <a:fld id="{7853FF07-AF09-4169-8E98-0BAB60B20608}" type="datetimeFigureOut">
              <a:rPr lang="en-US"/>
              <a:pPr>
                <a:defRPr/>
              </a:pPr>
              <a:t>10/25/2017</a:t>
            </a:fld>
            <a:endParaRPr lang="en-US"/>
          </a:p>
        </p:txBody>
      </p:sp>
      <p:sp>
        <p:nvSpPr>
          <p:cNvPr id="8" name="Footer Placeholder 21"/>
          <p:cNvSpPr>
            <a:spLocks noGrp="1"/>
          </p:cNvSpPr>
          <p:nvPr>
            <p:ph type="ftr" sz="quarter" idx="11"/>
          </p:nvPr>
        </p:nvSpPr>
        <p:spPr/>
        <p:txBody>
          <a:bodyPr/>
          <a:lstStyle>
            <a:lvl1pPr>
              <a:defRPr/>
            </a:lvl1pPr>
          </a:lstStyle>
          <a:p>
            <a:pPr>
              <a:defRPr/>
            </a:pPr>
            <a:endParaRPr lang="en-US"/>
          </a:p>
        </p:txBody>
      </p:sp>
      <p:sp>
        <p:nvSpPr>
          <p:cNvPr id="9" name="Slide Number Placeholder 17"/>
          <p:cNvSpPr>
            <a:spLocks noGrp="1"/>
          </p:cNvSpPr>
          <p:nvPr>
            <p:ph type="sldNum" sz="quarter" idx="12"/>
          </p:nvPr>
        </p:nvSpPr>
        <p:spPr/>
        <p:txBody>
          <a:bodyPr/>
          <a:lstStyle>
            <a:lvl1pPr>
              <a:defRPr/>
            </a:lvl1pPr>
          </a:lstStyle>
          <a:p>
            <a:pPr>
              <a:defRPr/>
            </a:pPr>
            <a:fld id="{31566C08-AD39-47CE-9206-FFE43766FA4D}" type="slidenum">
              <a:rPr lang="en-US"/>
              <a:pPr>
                <a:defRPr/>
              </a:pPr>
              <a:t>‹#›</a:t>
            </a:fld>
            <a:endParaRPr lang="en-US"/>
          </a:p>
        </p:txBody>
      </p:sp>
    </p:spTree>
    <p:extLst>
      <p:ext uri="{BB962C8B-B14F-4D97-AF65-F5344CB8AC3E}">
        <p14:creationId xmlns:p14="http://schemas.microsoft.com/office/powerpoint/2010/main" val="5778497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lang="en-US" smtClean="0"/>
              <a:t>Click to edit Master title style</a:t>
            </a:r>
            <a:endParaRPr lang="en-US"/>
          </a:p>
        </p:txBody>
      </p:sp>
      <p:sp>
        <p:nvSpPr>
          <p:cNvPr id="3" name="Date Placeholder 9"/>
          <p:cNvSpPr>
            <a:spLocks noGrp="1"/>
          </p:cNvSpPr>
          <p:nvPr>
            <p:ph type="dt" sz="half" idx="10"/>
          </p:nvPr>
        </p:nvSpPr>
        <p:spPr/>
        <p:txBody>
          <a:bodyPr/>
          <a:lstStyle>
            <a:lvl1pPr>
              <a:defRPr/>
            </a:lvl1pPr>
          </a:lstStyle>
          <a:p>
            <a:pPr>
              <a:defRPr/>
            </a:pPr>
            <a:fld id="{21128A49-1263-4FEB-9C2D-9F5ED4EB4E14}" type="datetimeFigureOut">
              <a:rPr lang="en-US"/>
              <a:pPr>
                <a:defRPr/>
              </a:pPr>
              <a:t>10/25/2017</a:t>
            </a:fld>
            <a:endParaRPr lang="en-US"/>
          </a:p>
        </p:txBody>
      </p:sp>
      <p:sp>
        <p:nvSpPr>
          <p:cNvPr id="4" name="Footer Placeholder 21"/>
          <p:cNvSpPr>
            <a:spLocks noGrp="1"/>
          </p:cNvSpPr>
          <p:nvPr>
            <p:ph type="ftr" sz="quarter" idx="11"/>
          </p:nvPr>
        </p:nvSpPr>
        <p:spPr/>
        <p:txBody>
          <a:bodyPr/>
          <a:lstStyle>
            <a:lvl1pPr>
              <a:defRPr/>
            </a:lvl1pPr>
          </a:lstStyle>
          <a:p>
            <a:pPr>
              <a:defRPr/>
            </a:pPr>
            <a:endParaRPr lang="en-US"/>
          </a:p>
        </p:txBody>
      </p:sp>
      <p:sp>
        <p:nvSpPr>
          <p:cNvPr id="5" name="Slide Number Placeholder 17"/>
          <p:cNvSpPr>
            <a:spLocks noGrp="1"/>
          </p:cNvSpPr>
          <p:nvPr>
            <p:ph type="sldNum" sz="quarter" idx="12"/>
          </p:nvPr>
        </p:nvSpPr>
        <p:spPr/>
        <p:txBody>
          <a:bodyPr/>
          <a:lstStyle>
            <a:lvl1pPr>
              <a:defRPr/>
            </a:lvl1pPr>
          </a:lstStyle>
          <a:p>
            <a:pPr>
              <a:defRPr/>
            </a:pPr>
            <a:fld id="{10DC1997-40C0-40D0-839F-21C1C02EB5A8}" type="slidenum">
              <a:rPr lang="en-US"/>
              <a:pPr>
                <a:defRPr/>
              </a:pPr>
              <a:t>‹#›</a:t>
            </a:fld>
            <a:endParaRPr lang="en-US"/>
          </a:p>
        </p:txBody>
      </p:sp>
    </p:spTree>
    <p:extLst>
      <p:ext uri="{BB962C8B-B14F-4D97-AF65-F5344CB8AC3E}">
        <p14:creationId xmlns:p14="http://schemas.microsoft.com/office/powerpoint/2010/main" val="272652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9"/>
          <p:cNvSpPr>
            <a:spLocks noGrp="1"/>
          </p:cNvSpPr>
          <p:nvPr>
            <p:ph type="dt" sz="half" idx="10"/>
          </p:nvPr>
        </p:nvSpPr>
        <p:spPr/>
        <p:txBody>
          <a:bodyPr/>
          <a:lstStyle>
            <a:lvl1pPr>
              <a:defRPr/>
            </a:lvl1pPr>
          </a:lstStyle>
          <a:p>
            <a:pPr>
              <a:defRPr/>
            </a:pPr>
            <a:fld id="{63FD83E0-2D8A-47B2-A11C-CB46593CB582}" type="datetimeFigureOut">
              <a:rPr lang="en-US"/>
              <a:pPr>
                <a:defRPr/>
              </a:pPr>
              <a:t>10/25/2017</a:t>
            </a:fld>
            <a:endParaRPr lang="en-US"/>
          </a:p>
        </p:txBody>
      </p:sp>
      <p:sp>
        <p:nvSpPr>
          <p:cNvPr id="3" name="Footer Placeholder 21"/>
          <p:cNvSpPr>
            <a:spLocks noGrp="1"/>
          </p:cNvSpPr>
          <p:nvPr>
            <p:ph type="ftr" sz="quarter" idx="11"/>
          </p:nvPr>
        </p:nvSpPr>
        <p:spPr/>
        <p:txBody>
          <a:bodyPr/>
          <a:lstStyle>
            <a:lvl1pPr>
              <a:defRPr/>
            </a:lvl1pPr>
          </a:lstStyle>
          <a:p>
            <a:pPr>
              <a:defRPr/>
            </a:pPr>
            <a:endParaRPr lang="en-US"/>
          </a:p>
        </p:txBody>
      </p:sp>
      <p:sp>
        <p:nvSpPr>
          <p:cNvPr id="4" name="Slide Number Placeholder 17"/>
          <p:cNvSpPr>
            <a:spLocks noGrp="1"/>
          </p:cNvSpPr>
          <p:nvPr>
            <p:ph type="sldNum" sz="quarter" idx="12"/>
          </p:nvPr>
        </p:nvSpPr>
        <p:spPr/>
        <p:txBody>
          <a:bodyPr/>
          <a:lstStyle>
            <a:lvl1pPr>
              <a:defRPr/>
            </a:lvl1pPr>
          </a:lstStyle>
          <a:p>
            <a:pPr>
              <a:defRPr/>
            </a:pPr>
            <a:fld id="{31050A30-7ABC-4E37-AB2E-92383E1375BD}" type="slidenum">
              <a:rPr lang="en-US"/>
              <a:pPr>
                <a:defRPr/>
              </a:pPr>
              <a:t>‹#›</a:t>
            </a:fld>
            <a:endParaRPr lang="en-US"/>
          </a:p>
        </p:txBody>
      </p:sp>
    </p:spTree>
    <p:extLst>
      <p:ext uri="{BB962C8B-B14F-4D97-AF65-F5344CB8AC3E}">
        <p14:creationId xmlns:p14="http://schemas.microsoft.com/office/powerpoint/2010/main" val="34254422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a:noAutofit/>
          </a:bodyPr>
          <a:lstStyle>
            <a:lvl1pPr algn="l" rtl="0">
              <a:spcBef>
                <a:spcPct val="0"/>
              </a:spcBef>
              <a:buNone/>
              <a:defRPr sz="2600" b="0">
                <a:ln>
                  <a:noFill/>
                </a:ln>
                <a:solidFill>
                  <a:schemeClr val="tx2"/>
                </a:solidFill>
                <a:effectLst/>
                <a:latin typeface="+mj-lt"/>
                <a:ea typeface="+mj-ea"/>
                <a:cs typeface="+mj-cs"/>
              </a:defRPr>
            </a:lvl1pPr>
          </a:lstStyle>
          <a:p>
            <a:r>
              <a:rPr lang="en-US" smtClean="0"/>
              <a:t>Click to edit Master title style</a:t>
            </a:r>
            <a:endParaRPr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a:r>
              <a:rPr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9"/>
          <p:cNvSpPr>
            <a:spLocks noGrp="1"/>
          </p:cNvSpPr>
          <p:nvPr>
            <p:ph type="dt" sz="half" idx="10"/>
          </p:nvPr>
        </p:nvSpPr>
        <p:spPr/>
        <p:txBody>
          <a:bodyPr/>
          <a:lstStyle>
            <a:lvl1pPr>
              <a:defRPr/>
            </a:lvl1pPr>
          </a:lstStyle>
          <a:p>
            <a:pPr>
              <a:defRPr/>
            </a:pPr>
            <a:fld id="{DA9D2602-8D62-49CF-A3E8-4C21421824E2}" type="datetimeFigureOut">
              <a:rPr lang="en-US"/>
              <a:pPr>
                <a:defRPr/>
              </a:pPr>
              <a:t>10/25/2017</a:t>
            </a:fld>
            <a:endParaRPr lang="en-US"/>
          </a:p>
        </p:txBody>
      </p:sp>
      <p:sp>
        <p:nvSpPr>
          <p:cNvPr id="6" name="Footer Placeholder 21"/>
          <p:cNvSpPr>
            <a:spLocks noGrp="1"/>
          </p:cNvSpPr>
          <p:nvPr>
            <p:ph type="ftr" sz="quarter" idx="11"/>
          </p:nvPr>
        </p:nvSpPr>
        <p:spPr/>
        <p:txBody>
          <a:bodyPr/>
          <a:lstStyle>
            <a:lvl1pPr>
              <a:defRPr/>
            </a:lvl1pPr>
          </a:lstStyle>
          <a:p>
            <a:pPr>
              <a:defRPr/>
            </a:pPr>
            <a:endParaRPr lang="en-US"/>
          </a:p>
        </p:txBody>
      </p:sp>
      <p:sp>
        <p:nvSpPr>
          <p:cNvPr id="7" name="Slide Number Placeholder 17"/>
          <p:cNvSpPr>
            <a:spLocks noGrp="1"/>
          </p:cNvSpPr>
          <p:nvPr>
            <p:ph type="sldNum" sz="quarter" idx="12"/>
          </p:nvPr>
        </p:nvSpPr>
        <p:spPr/>
        <p:txBody>
          <a:bodyPr/>
          <a:lstStyle>
            <a:lvl1pPr>
              <a:defRPr/>
            </a:lvl1pPr>
          </a:lstStyle>
          <a:p>
            <a:pPr>
              <a:defRPr/>
            </a:pPr>
            <a:fld id="{8AFE1902-926F-4EB5-8C9B-7A8690AEA972}" type="slidenum">
              <a:rPr lang="en-US"/>
              <a:pPr>
                <a:defRPr/>
              </a:pPr>
              <a:t>‹#›</a:t>
            </a:fld>
            <a:endParaRPr lang="en-US"/>
          </a:p>
        </p:txBody>
      </p:sp>
    </p:spTree>
    <p:extLst>
      <p:ext uri="{BB962C8B-B14F-4D97-AF65-F5344CB8AC3E}">
        <p14:creationId xmlns:p14="http://schemas.microsoft.com/office/powerpoint/2010/main" val="11596388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Snip and Round Single Corner Rectangle 4"/>
          <p:cNvSpPr/>
          <p:nvPr/>
        </p:nvSpPr>
        <p:spPr>
          <a:xfrm rot="420000" flipV="1">
            <a:off x="3165475" y="1108075"/>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ight Triangle 5"/>
          <p:cNvSpPr/>
          <p:nvPr/>
        </p:nvSpPr>
        <p:spPr>
          <a:xfrm rot="420000" flipV="1">
            <a:off x="8004175" y="5359400"/>
            <a:ext cx="155575" cy="155575"/>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7" name="Freeform 6"/>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defRPr/>
            </a:pPr>
            <a:endParaRPr lang="en-US">
              <a:latin typeface="+mn-lt"/>
              <a:cs typeface="+mn-cs"/>
            </a:endParaRPr>
          </a:p>
        </p:txBody>
      </p:sp>
      <p:sp>
        <p:nvSpPr>
          <p:cNvPr id="8" name="Freeform 7"/>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defRPr/>
            </a:pPr>
            <a:endParaRPr lang="en-US">
              <a:latin typeface="+mn-lt"/>
              <a:cs typeface="+mn-cs"/>
            </a:endParaRPr>
          </a:p>
        </p:txBody>
      </p:sp>
      <p:sp>
        <p:nvSpPr>
          <p:cNvPr id="2" name="Title 1"/>
          <p:cNvSpPr>
            <a:spLocks noGrp="1"/>
          </p:cNvSpPr>
          <p:nvPr>
            <p:ph type="title"/>
          </p:nvPr>
        </p:nvSpPr>
        <p:spPr>
          <a:xfrm>
            <a:off x="609600" y="1176996"/>
            <a:ext cx="2212848" cy="1582621"/>
          </a:xfrm>
        </p:spPr>
        <p:txBody>
          <a:bodyPr lIns="45720" rIns="45720" bIns="45720"/>
          <a:lstStyle>
            <a:lvl1pPr algn="l">
              <a:buNone/>
              <a:defRPr sz="2000" b="1">
                <a:solidFill>
                  <a:schemeClr val="tx2"/>
                </a:solidFill>
              </a:defRPr>
            </a:lvl1pPr>
          </a:lstStyle>
          <a:p>
            <a:r>
              <a:rPr lang="en-US" smtClean="0"/>
              <a:t>Click to edit Master title style</a:t>
            </a:r>
            <a:endParaRPr lang="en-US"/>
          </a:p>
        </p:txBody>
      </p:sp>
      <p:sp>
        <p:nvSpPr>
          <p:cNvPr id="4" name="Text Placeholder 3"/>
          <p:cNvSpPr>
            <a:spLocks noGrp="1"/>
          </p:cNvSpPr>
          <p:nvPr>
            <p:ph type="body" sz="half" idx="2"/>
          </p:nvPr>
        </p:nvSpPr>
        <p:spPr>
          <a:xfrm>
            <a:off x="609600" y="2828785"/>
            <a:ext cx="2209800" cy="2179320"/>
          </a:xfrm>
        </p:spPr>
        <p:txBody>
          <a:bodyPr lIns="64008" rIns="45720"/>
          <a:lstStyle>
            <a:lvl1pPr marL="0" indent="0" algn="l">
              <a:spcBef>
                <a:spcPts val="250"/>
              </a:spcBef>
              <a:buFontTx/>
              <a:buNone/>
              <a:defRPr sz="1300"/>
            </a:lvl1pPr>
            <a:lvl2pPr>
              <a:defRPr sz="1200"/>
            </a:lvl2pPr>
            <a:lvl3pPr>
              <a:defRPr sz="1000"/>
            </a:lvl3pPr>
            <a:lvl4pPr>
              <a:defRPr sz="900"/>
            </a:lvl4pPr>
            <a:lvl5pPr>
              <a:defRPr sz="900"/>
            </a:lvl5pPr>
          </a:lstStyle>
          <a:p>
            <a:pPr lvl="0"/>
            <a:r>
              <a:rPr lang="en-US" smtClean="0"/>
              <a:t>Click to edit Master text styles</a:t>
            </a:r>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normAutofit/>
          </a:bodyPr>
          <a:lstStyle>
            <a:lvl1pPr marL="0" indent="0">
              <a:buNone/>
              <a:defRPr sz="3200"/>
            </a:lvl1pPr>
          </a:lstStyle>
          <a:p>
            <a:pPr lvl="0"/>
            <a:r>
              <a:rPr lang="en-US" noProof="0" smtClean="0"/>
              <a:t>Click icon to add picture</a:t>
            </a:r>
            <a:endParaRPr lang="en-US" noProof="0" dirty="0"/>
          </a:p>
        </p:txBody>
      </p:sp>
      <p:sp>
        <p:nvSpPr>
          <p:cNvPr id="9" name="Date Placeholder 4"/>
          <p:cNvSpPr>
            <a:spLocks noGrp="1"/>
          </p:cNvSpPr>
          <p:nvPr>
            <p:ph type="dt" sz="half" idx="10"/>
          </p:nvPr>
        </p:nvSpPr>
        <p:spPr/>
        <p:txBody>
          <a:bodyPr/>
          <a:lstStyle>
            <a:lvl1pPr>
              <a:defRPr/>
            </a:lvl1pPr>
          </a:lstStyle>
          <a:p>
            <a:pPr>
              <a:defRPr/>
            </a:pPr>
            <a:fld id="{6B818DC7-B658-4F39-8E20-14895F6AE57C}" type="datetimeFigureOut">
              <a:rPr lang="en-US"/>
              <a:pPr>
                <a:defRPr/>
              </a:pPr>
              <a:t>10/25/2017</a:t>
            </a:fld>
            <a:endParaRPr lang="en-US"/>
          </a:p>
        </p:txBody>
      </p:sp>
      <p:sp>
        <p:nvSpPr>
          <p:cNvPr id="10" name="Footer Placeholder 5"/>
          <p:cNvSpPr>
            <a:spLocks noGrp="1"/>
          </p:cNvSpPr>
          <p:nvPr>
            <p:ph type="ftr" sz="quarter" idx="11"/>
          </p:nvPr>
        </p:nvSpPr>
        <p:spPr/>
        <p:txBody>
          <a:bodyPr/>
          <a:lstStyle>
            <a:lvl1pPr>
              <a:defRPr/>
            </a:lvl1pPr>
          </a:lstStyle>
          <a:p>
            <a:pPr>
              <a:defRPr/>
            </a:pPr>
            <a:endParaRPr lang="en-US"/>
          </a:p>
        </p:txBody>
      </p:sp>
      <p:sp>
        <p:nvSpPr>
          <p:cNvPr id="11" name="Slide Number Placeholder 6"/>
          <p:cNvSpPr>
            <a:spLocks noGrp="1"/>
          </p:cNvSpPr>
          <p:nvPr>
            <p:ph type="sldNum" sz="quarter" idx="12"/>
          </p:nvPr>
        </p:nvSpPr>
        <p:spPr>
          <a:xfrm>
            <a:off x="8077200" y="6356350"/>
            <a:ext cx="609600" cy="365125"/>
          </a:xfrm>
        </p:spPr>
        <p:txBody>
          <a:bodyPr/>
          <a:lstStyle>
            <a:lvl1pPr>
              <a:defRPr/>
            </a:lvl1pPr>
          </a:lstStyle>
          <a:p>
            <a:pPr>
              <a:defRPr/>
            </a:pPr>
            <a:fld id="{B344DE4E-85E7-4D82-A8CA-BFB997E26BE6}" type="slidenum">
              <a:rPr lang="en-US"/>
              <a:pPr>
                <a:defRPr/>
              </a:pPr>
              <a:t>‹#›</a:t>
            </a:fld>
            <a:endParaRPr lang="en-US"/>
          </a:p>
        </p:txBody>
      </p:sp>
    </p:spTree>
    <p:extLst>
      <p:ext uri="{BB962C8B-B14F-4D97-AF65-F5344CB8AC3E}">
        <p14:creationId xmlns:p14="http://schemas.microsoft.com/office/powerpoint/2010/main" val="41815587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fld id="{C76C0903-DED7-440B-A8A5-F196FEF0FCAA}" type="datetimeFigureOut">
              <a:rPr lang="en-US"/>
              <a:pPr>
                <a:defRPr/>
              </a:pPr>
              <a:t>10/25/2017</a:t>
            </a:fld>
            <a:endParaRPr lang="en-US"/>
          </a:p>
        </p:txBody>
      </p:sp>
      <p:sp>
        <p:nvSpPr>
          <p:cNvPr id="5" name="Footer Placeholder 21"/>
          <p:cNvSpPr>
            <a:spLocks noGrp="1"/>
          </p:cNvSpPr>
          <p:nvPr>
            <p:ph type="ftr" sz="quarter" idx="11"/>
          </p:nvPr>
        </p:nvSpPr>
        <p:spPr/>
        <p:txBody>
          <a:bodyPr/>
          <a:lstStyle>
            <a:lvl1pPr>
              <a:defRPr/>
            </a:lvl1pPr>
          </a:lstStyle>
          <a:p>
            <a:pPr>
              <a:defRPr/>
            </a:pPr>
            <a:endParaRPr lang="en-US"/>
          </a:p>
        </p:txBody>
      </p:sp>
      <p:sp>
        <p:nvSpPr>
          <p:cNvPr id="6" name="Slide Number Placeholder 17"/>
          <p:cNvSpPr>
            <a:spLocks noGrp="1"/>
          </p:cNvSpPr>
          <p:nvPr>
            <p:ph type="sldNum" sz="quarter" idx="12"/>
          </p:nvPr>
        </p:nvSpPr>
        <p:spPr/>
        <p:txBody>
          <a:bodyPr/>
          <a:lstStyle>
            <a:lvl1pPr>
              <a:defRPr/>
            </a:lvl1pPr>
          </a:lstStyle>
          <a:p>
            <a:pPr>
              <a:defRPr/>
            </a:pPr>
            <a:fld id="{2998A50F-652B-4E6D-9623-7B4197A730DB}" type="slidenum">
              <a:rPr lang="en-US"/>
              <a:pPr>
                <a:defRPr/>
              </a:pPr>
              <a:t>‹#›</a:t>
            </a:fld>
            <a:endParaRPr lang="en-US"/>
          </a:p>
        </p:txBody>
      </p:sp>
    </p:spTree>
    <p:extLst>
      <p:ext uri="{BB962C8B-B14F-4D97-AF65-F5344CB8AC3E}">
        <p14:creationId xmlns:p14="http://schemas.microsoft.com/office/powerpoint/2010/main" val="25651379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fld id="{0A4C2557-8AE3-4E5C-91DC-21A9A465E7B8}" type="datetimeFigureOut">
              <a:rPr lang="en-US"/>
              <a:pPr>
                <a:defRPr/>
              </a:pPr>
              <a:t>10/25/2017</a:t>
            </a:fld>
            <a:endParaRPr lang="en-US"/>
          </a:p>
        </p:txBody>
      </p:sp>
      <p:sp>
        <p:nvSpPr>
          <p:cNvPr id="5" name="Footer Placeholder 21"/>
          <p:cNvSpPr>
            <a:spLocks noGrp="1"/>
          </p:cNvSpPr>
          <p:nvPr>
            <p:ph type="ftr" sz="quarter" idx="11"/>
          </p:nvPr>
        </p:nvSpPr>
        <p:spPr/>
        <p:txBody>
          <a:bodyPr/>
          <a:lstStyle>
            <a:lvl1pPr>
              <a:defRPr/>
            </a:lvl1pPr>
          </a:lstStyle>
          <a:p>
            <a:pPr>
              <a:defRPr/>
            </a:pPr>
            <a:endParaRPr lang="en-US"/>
          </a:p>
        </p:txBody>
      </p:sp>
      <p:sp>
        <p:nvSpPr>
          <p:cNvPr id="6" name="Slide Number Placeholder 17"/>
          <p:cNvSpPr>
            <a:spLocks noGrp="1"/>
          </p:cNvSpPr>
          <p:nvPr>
            <p:ph type="sldNum" sz="quarter" idx="12"/>
          </p:nvPr>
        </p:nvSpPr>
        <p:spPr/>
        <p:txBody>
          <a:bodyPr/>
          <a:lstStyle>
            <a:lvl1pPr>
              <a:defRPr/>
            </a:lvl1pPr>
          </a:lstStyle>
          <a:p>
            <a:pPr>
              <a:defRPr/>
            </a:pPr>
            <a:fld id="{E8BACDBB-DA95-421F-BB67-3769A09D1ED3}" type="slidenum">
              <a:rPr lang="en-US"/>
              <a:pPr>
                <a:defRPr/>
              </a:pPr>
              <a:t>‹#›</a:t>
            </a:fld>
            <a:endParaRPr lang="en-US"/>
          </a:p>
        </p:txBody>
      </p:sp>
    </p:spTree>
    <p:extLst>
      <p:ext uri="{BB962C8B-B14F-4D97-AF65-F5344CB8AC3E}">
        <p14:creationId xmlns:p14="http://schemas.microsoft.com/office/powerpoint/2010/main" val="26932306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defRPr/>
            </a:pPr>
            <a:endParaRPr lang="en-US">
              <a:latin typeface="+mn-lt"/>
              <a:cs typeface="+mn-cs"/>
            </a:endParaRPr>
          </a:p>
        </p:txBody>
      </p:sp>
      <p:sp>
        <p:nvSpPr>
          <p:cNvPr id="8" name="Freeform 7"/>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defRPr/>
            </a:pPr>
            <a:endParaRPr lang="en-US">
              <a:latin typeface="+mn-lt"/>
              <a:cs typeface="+mn-cs"/>
            </a:endParaRPr>
          </a:p>
        </p:txBody>
      </p:sp>
      <p:sp>
        <p:nvSpPr>
          <p:cNvPr id="1028" name="Title Placeholder 8"/>
          <p:cNvSpPr>
            <a:spLocks noGrp="1"/>
          </p:cNvSpPr>
          <p:nvPr>
            <p:ph type="title"/>
          </p:nvPr>
        </p:nvSpPr>
        <p:spPr bwMode="auto">
          <a:xfrm>
            <a:off x="457200" y="70485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pPr lvl="0"/>
            <a:r>
              <a:rPr lang="en-US" smtClean="0"/>
              <a:t>Click to edit Master title style</a:t>
            </a:r>
          </a:p>
        </p:txBody>
      </p:sp>
      <p:sp>
        <p:nvSpPr>
          <p:cNvPr id="1029" name="Text Placeholder 29"/>
          <p:cNvSpPr>
            <a:spLocks noGrp="1"/>
          </p:cNvSpPr>
          <p:nvPr>
            <p:ph type="body" idx="1"/>
          </p:nvPr>
        </p:nvSpPr>
        <p:spPr bwMode="auto">
          <a:xfrm>
            <a:off x="457200" y="1935163"/>
            <a:ext cx="8229600" cy="438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latin typeface="Arial" pitchFamily="34" charset="0"/>
                <a:cs typeface="Arial" pitchFamily="34" charset="0"/>
              </a:defRPr>
            </a:lvl1pPr>
          </a:lstStyle>
          <a:p>
            <a:pPr>
              <a:defRPr/>
            </a:pPr>
            <a:fld id="{BEC2BF4E-40A1-4850-BF25-93979BE5B9B0}" type="datetimeFigureOut">
              <a:rPr lang="en-US"/>
              <a:pPr>
                <a:defRPr/>
              </a:pPr>
              <a:t>10/25/2017</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latin typeface="Arial" pitchFamily="34" charset="0"/>
                <a:cs typeface="Arial" pitchFamily="34" charset="0"/>
              </a:defRPr>
            </a:lvl1pPr>
          </a:lstStyle>
          <a:p>
            <a:pPr>
              <a:defRPr/>
            </a:pPr>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latin typeface="Arial" pitchFamily="34" charset="0"/>
                <a:cs typeface="Arial" pitchFamily="34" charset="0"/>
              </a:defRPr>
            </a:lvl1pPr>
          </a:lstStyle>
          <a:p>
            <a:pPr>
              <a:defRPr/>
            </a:pPr>
            <a:fld id="{40798D3B-DF93-4FC1-BABC-4AF6A65FF4A6}" type="slidenum">
              <a:rPr lang="en-US"/>
              <a:pPr>
                <a:defRPr/>
              </a:pPr>
              <a:t>‹#›</a:t>
            </a:fld>
            <a:endParaRPr lang="en-US"/>
          </a:p>
        </p:txBody>
      </p:sp>
      <p:grpSp>
        <p:nvGrpSpPr>
          <p:cNvPr id="1033" name="Group 1"/>
          <p:cNvGrpSpPr>
            <a:grpSpLocks/>
          </p:cNvGrpSpPr>
          <p:nvPr/>
        </p:nvGrpSpPr>
        <p:grpSpPr bwMode="auto">
          <a:xfrm>
            <a:off x="-19050" y="203200"/>
            <a:ext cx="9180513" cy="647700"/>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a:defRPr/>
              </a:pPr>
              <a:endParaRPr lang="en-US">
                <a:latin typeface="Arial" pitchFamily="34" charset="0"/>
                <a:cs typeface="Arial" pitchFamily="34" charset="0"/>
              </a:endParaRPr>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a:defRPr/>
              </a:pPr>
              <a:endParaRPr lang="en-US">
                <a:latin typeface="Arial" pitchFamily="34" charset="0"/>
                <a:cs typeface="Arial" pitchFamily="34" charset="0"/>
              </a:endParaRPr>
            </a:p>
          </p:txBody>
        </p:sp>
      </p:grpSp>
    </p:spTree>
  </p:cSld>
  <p:clrMap bg1="lt1" tx1="dk1" bg2="lt2" tx2="dk2" accent1="accent1" accent2="accent2" accent3="accent3" accent4="accent4" accent5="accent5" accent6="accent6" hlink="hlink" folHlink="folHlink"/>
  <p:sldLayoutIdLst>
    <p:sldLayoutId id="2147484200" r:id="rId1"/>
    <p:sldLayoutId id="2147484192" r:id="rId2"/>
    <p:sldLayoutId id="2147484201" r:id="rId3"/>
    <p:sldLayoutId id="2147484193" r:id="rId4"/>
    <p:sldLayoutId id="2147484194" r:id="rId5"/>
    <p:sldLayoutId id="2147484195" r:id="rId6"/>
    <p:sldLayoutId id="2147484196" r:id="rId7"/>
    <p:sldLayoutId id="2147484197" r:id="rId8"/>
    <p:sldLayoutId id="2147484202" r:id="rId9"/>
    <p:sldLayoutId id="2147484198" r:id="rId10"/>
    <p:sldLayoutId id="2147484199" r:id="rId11"/>
  </p:sldLayoutIdLst>
  <p:txStyles>
    <p:titleStyle>
      <a:lvl1pPr algn="l" rtl="0" eaLnBrk="0" fontAlgn="base" hangingPunct="0">
        <a:spcBef>
          <a:spcPct val="0"/>
        </a:spcBef>
        <a:spcAft>
          <a:spcPct val="0"/>
        </a:spcAft>
        <a:defRPr sz="5000" kern="1200">
          <a:solidFill>
            <a:schemeClr val="tx2"/>
          </a:solidFill>
          <a:latin typeface="+mj-lt"/>
          <a:ea typeface="+mj-ea"/>
          <a:cs typeface="+mj-cs"/>
        </a:defRPr>
      </a:lvl1pPr>
      <a:lvl2pPr algn="l" rtl="0" eaLnBrk="0" fontAlgn="base" hangingPunct="0">
        <a:spcBef>
          <a:spcPct val="0"/>
        </a:spcBef>
        <a:spcAft>
          <a:spcPct val="0"/>
        </a:spcAft>
        <a:defRPr sz="5000">
          <a:solidFill>
            <a:schemeClr val="tx2"/>
          </a:solidFill>
          <a:latin typeface="Calibri" pitchFamily="34" charset="0"/>
        </a:defRPr>
      </a:lvl2pPr>
      <a:lvl3pPr algn="l" rtl="0" eaLnBrk="0" fontAlgn="base" hangingPunct="0">
        <a:spcBef>
          <a:spcPct val="0"/>
        </a:spcBef>
        <a:spcAft>
          <a:spcPct val="0"/>
        </a:spcAft>
        <a:defRPr sz="5000">
          <a:solidFill>
            <a:schemeClr val="tx2"/>
          </a:solidFill>
          <a:latin typeface="Calibri" pitchFamily="34" charset="0"/>
        </a:defRPr>
      </a:lvl3pPr>
      <a:lvl4pPr algn="l" rtl="0" eaLnBrk="0" fontAlgn="base" hangingPunct="0">
        <a:spcBef>
          <a:spcPct val="0"/>
        </a:spcBef>
        <a:spcAft>
          <a:spcPct val="0"/>
        </a:spcAft>
        <a:defRPr sz="5000">
          <a:solidFill>
            <a:schemeClr val="tx2"/>
          </a:solidFill>
          <a:latin typeface="Calibri" pitchFamily="34" charset="0"/>
        </a:defRPr>
      </a:lvl4pPr>
      <a:lvl5pPr algn="l" rtl="0" eaLnBrk="0" fontAlgn="base" hangingPunct="0">
        <a:spcBef>
          <a:spcPct val="0"/>
        </a:spcBef>
        <a:spcAft>
          <a:spcPct val="0"/>
        </a:spcAft>
        <a:defRPr sz="5000">
          <a:solidFill>
            <a:schemeClr val="tx2"/>
          </a:solidFill>
          <a:latin typeface="Calibri" pitchFamily="34" charset="0"/>
        </a:defRPr>
      </a:lvl5pPr>
      <a:lvl6pPr marL="457200" algn="l" rtl="0" fontAlgn="base">
        <a:spcBef>
          <a:spcPct val="0"/>
        </a:spcBef>
        <a:spcAft>
          <a:spcPct val="0"/>
        </a:spcAft>
        <a:defRPr sz="5000">
          <a:solidFill>
            <a:schemeClr val="tx2"/>
          </a:solidFill>
          <a:latin typeface="Calibri" pitchFamily="34" charset="0"/>
        </a:defRPr>
      </a:lvl6pPr>
      <a:lvl7pPr marL="914400" algn="l" rtl="0" fontAlgn="base">
        <a:spcBef>
          <a:spcPct val="0"/>
        </a:spcBef>
        <a:spcAft>
          <a:spcPct val="0"/>
        </a:spcAft>
        <a:defRPr sz="5000">
          <a:solidFill>
            <a:schemeClr val="tx2"/>
          </a:solidFill>
          <a:latin typeface="Calibri" pitchFamily="34" charset="0"/>
        </a:defRPr>
      </a:lvl7pPr>
      <a:lvl8pPr marL="1371600" algn="l" rtl="0" fontAlgn="base">
        <a:spcBef>
          <a:spcPct val="0"/>
        </a:spcBef>
        <a:spcAft>
          <a:spcPct val="0"/>
        </a:spcAft>
        <a:defRPr sz="5000">
          <a:solidFill>
            <a:schemeClr val="tx2"/>
          </a:solidFill>
          <a:latin typeface="Calibri" pitchFamily="34" charset="0"/>
        </a:defRPr>
      </a:lvl8pPr>
      <a:lvl9pPr marL="1828800" algn="l" rtl="0" fontAlgn="base">
        <a:spcBef>
          <a:spcPct val="0"/>
        </a:spcBef>
        <a:spcAft>
          <a:spcPct val="0"/>
        </a:spcAft>
        <a:defRPr sz="5000">
          <a:solidFill>
            <a:schemeClr val="tx2"/>
          </a:solidFill>
          <a:latin typeface="Calibri" pitchFamily="34" charset="0"/>
        </a:defRPr>
      </a:lvl9pPr>
    </p:titleStyle>
    <p:bodyStyle>
      <a:lvl1pPr marL="273050" indent="-273050" algn="l" rtl="0" eaLnBrk="0" fontAlgn="base" hangingPunct="0">
        <a:spcBef>
          <a:spcPct val="20000"/>
        </a:spcBef>
        <a:spcAft>
          <a:spcPct val="0"/>
        </a:spcAft>
        <a:buClr>
          <a:srgbClr val="0BD0D9"/>
        </a:buClr>
        <a:buSzPct val="95000"/>
        <a:buFont typeface="Wingdings 2" pitchFamily="18" charset="2"/>
        <a:buChar char=""/>
        <a:defRPr sz="2600" kern="1200">
          <a:solidFill>
            <a:schemeClr val="tx1"/>
          </a:solidFill>
          <a:latin typeface="+mn-lt"/>
          <a:ea typeface="+mn-ea"/>
          <a:cs typeface="+mn-cs"/>
        </a:defRPr>
      </a:lvl1pPr>
      <a:lvl2pPr marL="639763" indent="-246063" algn="l" rtl="0" eaLnBrk="0" fontAlgn="base" hangingPunct="0">
        <a:spcBef>
          <a:spcPct val="20000"/>
        </a:spcBef>
        <a:spcAft>
          <a:spcPct val="0"/>
        </a:spcAft>
        <a:buClr>
          <a:schemeClr val="accent1"/>
        </a:buClr>
        <a:buSzPct val="85000"/>
        <a:buFont typeface="Wingdings 2" pitchFamily="18" charset="2"/>
        <a:buChar char=""/>
        <a:defRPr sz="2400" kern="1200">
          <a:solidFill>
            <a:schemeClr val="tx1"/>
          </a:solidFill>
          <a:latin typeface="+mn-lt"/>
          <a:ea typeface="+mn-ea"/>
          <a:cs typeface="+mn-cs"/>
        </a:defRPr>
      </a:lvl2pPr>
      <a:lvl3pPr marL="914400" indent="-246063" algn="l" rtl="0" eaLnBrk="0" fontAlgn="base" hangingPunct="0">
        <a:spcBef>
          <a:spcPct val="20000"/>
        </a:spcBef>
        <a:spcAft>
          <a:spcPct val="0"/>
        </a:spcAft>
        <a:buClr>
          <a:schemeClr val="accent2"/>
        </a:buClr>
        <a:buSzPct val="70000"/>
        <a:buFont typeface="Wingdings 2" pitchFamily="18" charset="2"/>
        <a:buChar char=""/>
        <a:defRPr sz="2100" kern="1200">
          <a:solidFill>
            <a:schemeClr val="tx1"/>
          </a:solidFill>
          <a:latin typeface="+mn-lt"/>
          <a:ea typeface="+mn-ea"/>
          <a:cs typeface="+mn-cs"/>
        </a:defRPr>
      </a:lvl3pPr>
      <a:lvl4pPr marL="1187450" indent="-209550" algn="l" rtl="0" eaLnBrk="0" fontAlgn="base" hangingPunct="0">
        <a:spcBef>
          <a:spcPct val="20000"/>
        </a:spcBef>
        <a:spcAft>
          <a:spcPct val="0"/>
        </a:spcAft>
        <a:buClr>
          <a:srgbClr val="0BD0D9"/>
        </a:buClr>
        <a:buSzPct val="65000"/>
        <a:buFont typeface="Wingdings 2" pitchFamily="18" charset="2"/>
        <a:buChar char=""/>
        <a:defRPr sz="2000" kern="1200">
          <a:solidFill>
            <a:schemeClr val="tx1"/>
          </a:solidFill>
          <a:latin typeface="+mn-lt"/>
          <a:ea typeface="+mn-ea"/>
          <a:cs typeface="+mn-cs"/>
        </a:defRPr>
      </a:lvl4pPr>
      <a:lvl5pPr marL="1462088" indent="-209550" algn="l" rtl="0" eaLnBrk="0" fontAlgn="base" hangingPunct="0">
        <a:spcBef>
          <a:spcPct val="20000"/>
        </a:spcBef>
        <a:spcAft>
          <a:spcPct val="0"/>
        </a:spcAft>
        <a:buClr>
          <a:srgbClr val="10CF9B"/>
        </a:buClr>
        <a:buSzPct val="65000"/>
        <a:buFont typeface="Wingdings 2" pitchFamily="18" charset="2"/>
        <a:buChar char=""/>
        <a:defRPr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jp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4.jpg"/></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4.jpg"/></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4.jpg"/></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4.jpg"/></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4.jpg"/></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4.jpg"/></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4.jpg"/></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4.jpg"/></Relationships>
</file>

<file path=ppt/slides/_rels/slide10.xml.rels><?xml version="1.0" encoding="UTF-8" standalone="yes"?>
<Relationships xmlns="http://schemas.openxmlformats.org/package/2006/relationships"><Relationship Id="rId3" Type="http://schemas.openxmlformats.org/officeDocument/2006/relationships/image" Target="../media/image3.jpeg"/><Relationship Id="rId7" Type="http://schemas.openxmlformats.org/officeDocument/2006/relationships/image" Target="../media/image4.jp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11.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8.png"/><Relationship Id="rId7"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10.png"/><Relationship Id="rId11" Type="http://schemas.openxmlformats.org/officeDocument/2006/relationships/image" Target="../media/image4.jpg"/><Relationship Id="rId5" Type="http://schemas.openxmlformats.org/officeDocument/2006/relationships/image" Target="../media/image9.png"/><Relationship Id="rId10" Type="http://schemas.openxmlformats.org/officeDocument/2006/relationships/image" Target="../media/image14.jpg"/><Relationship Id="rId4" Type="http://schemas.openxmlformats.org/officeDocument/2006/relationships/image" Target="../media/image3.jpeg"/><Relationship Id="rId9" Type="http://schemas.openxmlformats.org/officeDocument/2006/relationships/image" Target="../media/image13.png"/></Relationships>
</file>

<file path=ppt/slides/_rels/slide1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4.jpg"/></Relationships>
</file>

<file path=ppt/slides/_rels/slide1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4.jpg"/></Relationships>
</file>

<file path=ppt/slides/_rels/slide1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4.jpg"/></Relationships>
</file>

<file path=ppt/slides/_rels/slide15.xml.rels><?xml version="1.0" encoding="UTF-8" standalone="yes"?>
<Relationships xmlns="http://schemas.openxmlformats.org/package/2006/relationships"><Relationship Id="rId3" Type="http://schemas.openxmlformats.org/officeDocument/2006/relationships/image" Target="../media/image3.jpeg"/><Relationship Id="rId7" Type="http://schemas.openxmlformats.org/officeDocument/2006/relationships/image" Target="../media/image17.pn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4.jpg"/></Relationships>
</file>

<file path=ppt/slides/_rels/slide1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4.jpg"/></Relationships>
</file>

<file path=ppt/slides/_rels/slide1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4.jpg"/></Relationships>
</file>

<file path=ppt/slides/_rels/slide1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7.xml"/><Relationship Id="rId1" Type="http://schemas.openxmlformats.org/officeDocument/2006/relationships/slideLayout" Target="../slideLayouts/slideLayout7.xml"/><Relationship Id="rId5" Type="http://schemas.openxmlformats.org/officeDocument/2006/relationships/image" Target="../media/image4.jpg"/><Relationship Id="rId4" Type="http://schemas.openxmlformats.org/officeDocument/2006/relationships/image" Target="../media/image18.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p:cNvSpPr>
            <a:spLocks noGrp="1"/>
          </p:cNvSpPr>
          <p:nvPr>
            <p:ph type="ctrTitle"/>
          </p:nvPr>
        </p:nvSpPr>
        <p:spPr>
          <a:xfrm>
            <a:off x="251520" y="1268760"/>
            <a:ext cx="8640960" cy="3168352"/>
          </a:xfrm>
          <a:ln>
            <a:miter lim="800000"/>
            <a:headEnd/>
            <a:tailEnd/>
          </a:ln>
          <a:extLst/>
        </p:spPr>
        <p:txBody>
          <a:bodyPr>
            <a:noAutofit/>
          </a:bodyPr>
          <a:lstStyle/>
          <a:p>
            <a:pPr algn="ctr"/>
            <a:r>
              <a:rPr lang="nb-NO" sz="3400" dirty="0" smtClean="0">
                <a:solidFill>
                  <a:schemeClr val="accent2">
                    <a:lumMod val="50000"/>
                  </a:schemeClr>
                </a:solidFill>
                <a:effectLst/>
                <a:latin typeface="Verdana" pitchFamily="34" charset="0"/>
                <a:ea typeface="Verdana" pitchFamily="34" charset="0"/>
                <a:cs typeface="Verdana" pitchFamily="34" charset="0"/>
              </a:rPr>
              <a:t/>
            </a:r>
            <a:br>
              <a:rPr lang="nb-NO" sz="3400" dirty="0" smtClean="0">
                <a:solidFill>
                  <a:schemeClr val="accent2">
                    <a:lumMod val="50000"/>
                  </a:schemeClr>
                </a:solidFill>
                <a:effectLst/>
                <a:latin typeface="Verdana" pitchFamily="34" charset="0"/>
                <a:ea typeface="Verdana" pitchFamily="34" charset="0"/>
                <a:cs typeface="Verdana" pitchFamily="34" charset="0"/>
              </a:rPr>
            </a:br>
            <a:r>
              <a:rPr lang="nb-NO" sz="3400" dirty="0" smtClean="0">
                <a:solidFill>
                  <a:schemeClr val="accent2">
                    <a:lumMod val="50000"/>
                  </a:schemeClr>
                </a:solidFill>
                <a:effectLst/>
                <a:latin typeface="Verdana" pitchFamily="34" charset="0"/>
                <a:ea typeface="Verdana" pitchFamily="34" charset="0"/>
                <a:cs typeface="Verdana" pitchFamily="34" charset="0"/>
              </a:rPr>
              <a:t/>
            </a:r>
            <a:br>
              <a:rPr lang="nb-NO" sz="3400" dirty="0" smtClean="0">
                <a:solidFill>
                  <a:schemeClr val="accent2">
                    <a:lumMod val="50000"/>
                  </a:schemeClr>
                </a:solidFill>
                <a:effectLst/>
                <a:latin typeface="Verdana" pitchFamily="34" charset="0"/>
                <a:ea typeface="Verdana" pitchFamily="34" charset="0"/>
                <a:cs typeface="Verdana" pitchFamily="34" charset="0"/>
              </a:rPr>
            </a:br>
            <a:r>
              <a:rPr lang="nb-NO" sz="3400" dirty="0" smtClean="0">
                <a:solidFill>
                  <a:schemeClr val="accent2">
                    <a:lumMod val="50000"/>
                  </a:schemeClr>
                </a:solidFill>
                <a:effectLst/>
                <a:latin typeface="Verdana" pitchFamily="34" charset="0"/>
                <a:ea typeface="Verdana" pitchFamily="34" charset="0"/>
                <a:cs typeface="Verdana" pitchFamily="34" charset="0"/>
              </a:rPr>
              <a:t/>
            </a:r>
            <a:br>
              <a:rPr lang="nb-NO" sz="3400" dirty="0" smtClean="0">
                <a:solidFill>
                  <a:schemeClr val="accent2">
                    <a:lumMod val="50000"/>
                  </a:schemeClr>
                </a:solidFill>
                <a:effectLst/>
                <a:latin typeface="Verdana" pitchFamily="34" charset="0"/>
                <a:ea typeface="Verdana" pitchFamily="34" charset="0"/>
                <a:cs typeface="Verdana" pitchFamily="34" charset="0"/>
              </a:rPr>
            </a:br>
            <a:r>
              <a:rPr lang="en-GB" sz="3400" dirty="0" smtClean="0">
                <a:solidFill>
                  <a:schemeClr val="tx2">
                    <a:lumMod val="10000"/>
                  </a:schemeClr>
                </a:solidFill>
                <a:effectLst/>
              </a:rPr>
              <a:t>CONSULTATION </a:t>
            </a:r>
            <a:r>
              <a:rPr lang="en-GB" sz="3400" dirty="0">
                <a:solidFill>
                  <a:schemeClr val="tx2">
                    <a:lumMod val="10000"/>
                  </a:schemeClr>
                </a:solidFill>
                <a:effectLst/>
              </a:rPr>
              <a:t>AND VALIDATION WORKSHOP ON THE DEVELOPMENT OF AN ELECTRONIC MONITORING AND REPORTING INFORMATION </a:t>
            </a:r>
            <a:r>
              <a:rPr lang="en-GB" sz="3400" dirty="0" smtClean="0">
                <a:solidFill>
                  <a:schemeClr val="tx2">
                    <a:lumMod val="10000"/>
                  </a:schemeClr>
                </a:solidFill>
                <a:effectLst/>
              </a:rPr>
              <a:t>SYSTEM</a:t>
            </a:r>
            <a:br>
              <a:rPr lang="en-GB" sz="3400" dirty="0" smtClean="0">
                <a:solidFill>
                  <a:schemeClr val="tx2">
                    <a:lumMod val="10000"/>
                  </a:schemeClr>
                </a:solidFill>
                <a:effectLst/>
              </a:rPr>
            </a:br>
            <a:r>
              <a:rPr lang="en-GB" sz="3400" dirty="0" smtClean="0">
                <a:solidFill>
                  <a:schemeClr val="tx2">
                    <a:lumMod val="10000"/>
                  </a:schemeClr>
                </a:solidFill>
                <a:effectLst/>
              </a:rPr>
              <a:t>(E-MARIS </a:t>
            </a:r>
            <a:r>
              <a:rPr lang="en-GB" sz="3400" dirty="0">
                <a:solidFill>
                  <a:schemeClr val="tx2">
                    <a:lumMod val="10000"/>
                  </a:schemeClr>
                </a:solidFill>
                <a:effectLst/>
              </a:rPr>
              <a:t>application) </a:t>
            </a:r>
            <a:r>
              <a:rPr lang="en-GB" sz="3400" dirty="0" smtClean="0">
                <a:solidFill>
                  <a:schemeClr val="tx2">
                    <a:lumMod val="10000"/>
                  </a:schemeClr>
                </a:solidFill>
                <a:effectLst/>
              </a:rPr>
              <a:t/>
            </a:r>
            <a:br>
              <a:rPr lang="en-GB" sz="3400" dirty="0" smtClean="0">
                <a:solidFill>
                  <a:schemeClr val="tx2">
                    <a:lumMod val="10000"/>
                  </a:schemeClr>
                </a:solidFill>
                <a:effectLst/>
              </a:rPr>
            </a:br>
            <a:endParaRPr lang="en-US" sz="3400" dirty="0">
              <a:solidFill>
                <a:schemeClr val="tx2">
                  <a:lumMod val="10000"/>
                </a:schemeClr>
              </a:solidFill>
              <a:effectLst/>
            </a:endParaRPr>
          </a:p>
        </p:txBody>
      </p:sp>
      <p:sp>
        <p:nvSpPr>
          <p:cNvPr id="4" name="Subtitle 2"/>
          <p:cNvSpPr txBox="1">
            <a:spLocks/>
          </p:cNvSpPr>
          <p:nvPr/>
        </p:nvSpPr>
        <p:spPr bwMode="auto">
          <a:xfrm>
            <a:off x="35496" y="3931841"/>
            <a:ext cx="9054529" cy="649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18288"/>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a:spcBef>
                <a:spcPct val="20000"/>
              </a:spcBef>
              <a:buClr>
                <a:srgbClr val="0BD0D9"/>
              </a:buClr>
              <a:buSzPct val="95000"/>
              <a:defRPr/>
            </a:pPr>
            <a:r>
              <a:rPr lang="en-GB" sz="2600" b="1" dirty="0" smtClean="0">
                <a:effectLst>
                  <a:outerShdw blurRad="38100" dist="38100" dir="2700000" algn="tl">
                    <a:srgbClr val="04617B"/>
                  </a:outerShdw>
                </a:effectLst>
                <a:latin typeface="Calibri" pitchFamily="34" charset="0"/>
              </a:rPr>
              <a:t>Understanding </a:t>
            </a:r>
            <a:r>
              <a:rPr lang="en-GB" sz="2600" b="1" dirty="0">
                <a:effectLst>
                  <a:outerShdw blurRad="38100" dist="38100" dir="2700000" algn="tl">
                    <a:srgbClr val="04617B"/>
                  </a:outerShdw>
                </a:effectLst>
                <a:latin typeface="Calibri" pitchFamily="34" charset="0"/>
              </a:rPr>
              <a:t>the </a:t>
            </a:r>
            <a:r>
              <a:rPr lang="en-GB" sz="2600" b="1" dirty="0" smtClean="0">
                <a:effectLst>
                  <a:outerShdw blurRad="38100" dist="38100" dir="2700000" algn="tl">
                    <a:srgbClr val="04617B"/>
                  </a:outerShdw>
                </a:effectLst>
                <a:latin typeface="Calibri" pitchFamily="34" charset="0"/>
              </a:rPr>
              <a:t>statistical </a:t>
            </a:r>
            <a:r>
              <a:rPr lang="en-GB" sz="2600" b="1" dirty="0">
                <a:effectLst>
                  <a:outerShdw blurRad="38100" dist="38100" dir="2700000" algn="tl">
                    <a:srgbClr val="04617B"/>
                  </a:outerShdw>
                </a:effectLst>
                <a:latin typeface="Calibri" pitchFamily="34" charset="0"/>
              </a:rPr>
              <a:t>data reporting requirements</a:t>
            </a:r>
          </a:p>
        </p:txBody>
      </p:sp>
      <p:sp>
        <p:nvSpPr>
          <p:cNvPr id="6" name="Subtitle 2"/>
          <p:cNvSpPr txBox="1">
            <a:spLocks/>
          </p:cNvSpPr>
          <p:nvPr/>
        </p:nvSpPr>
        <p:spPr>
          <a:xfrm>
            <a:off x="2051050" y="4652963"/>
            <a:ext cx="5105400" cy="1008062"/>
          </a:xfrm>
          <a:prstGeom prst="rect">
            <a:avLst/>
          </a:prstGeom>
        </p:spPr>
        <p:txBody>
          <a:bodyPr>
            <a:norm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defRPr/>
            </a:pPr>
            <a:r>
              <a:rPr lang="en-GB" sz="2400" dirty="0">
                <a:solidFill>
                  <a:schemeClr val="tx1"/>
                </a:solidFill>
                <a:effectLst>
                  <a:outerShdw blurRad="38100" dist="38100" dir="2700000" algn="tl">
                    <a:srgbClr val="000000">
                      <a:alpha val="43137"/>
                    </a:srgbClr>
                  </a:outerShdw>
                </a:effectLst>
                <a:latin typeface="+mj-lt"/>
              </a:rPr>
              <a:t>Data </a:t>
            </a:r>
            <a:r>
              <a:rPr lang="en-GB" sz="2400" dirty="0" smtClean="0">
                <a:solidFill>
                  <a:schemeClr val="tx1"/>
                </a:solidFill>
                <a:effectLst>
                  <a:outerShdw blurRad="38100" dist="38100" dir="2700000" algn="tl">
                    <a:srgbClr val="000000">
                      <a:alpha val="43137"/>
                    </a:srgbClr>
                  </a:outerShdw>
                </a:effectLst>
                <a:latin typeface="+mj-lt"/>
              </a:rPr>
              <a:t> and Compliance Sections</a:t>
            </a:r>
            <a:endParaRPr lang="en-GB" sz="2400" dirty="0">
              <a:solidFill>
                <a:schemeClr val="tx1"/>
              </a:solidFill>
              <a:effectLst>
                <a:outerShdw blurRad="38100" dist="38100" dir="2700000" algn="tl">
                  <a:srgbClr val="000000">
                    <a:alpha val="43137"/>
                  </a:srgbClr>
                </a:outerShdw>
              </a:effectLst>
              <a:latin typeface="+mj-lt"/>
            </a:endParaRPr>
          </a:p>
          <a:p>
            <a:pPr>
              <a:defRPr/>
            </a:pPr>
            <a:r>
              <a:rPr lang="en-GB" sz="2400" dirty="0" smtClean="0">
                <a:solidFill>
                  <a:schemeClr val="tx1"/>
                </a:solidFill>
                <a:effectLst>
                  <a:outerShdw blurRad="38100" dist="38100" dir="2700000" algn="tl">
                    <a:srgbClr val="000000">
                      <a:alpha val="43137"/>
                    </a:srgbClr>
                  </a:outerShdw>
                </a:effectLst>
                <a:latin typeface="+mj-lt"/>
              </a:rPr>
              <a:t>IOTC </a:t>
            </a:r>
            <a:r>
              <a:rPr lang="en-GB" sz="2400" dirty="0">
                <a:solidFill>
                  <a:schemeClr val="tx1"/>
                </a:solidFill>
                <a:effectLst>
                  <a:outerShdw blurRad="38100" dist="38100" dir="2700000" algn="tl">
                    <a:srgbClr val="000000">
                      <a:alpha val="43137"/>
                    </a:srgbClr>
                  </a:outerShdw>
                </a:effectLst>
                <a:latin typeface="+mj-lt"/>
              </a:rPr>
              <a:t>Secretariat</a:t>
            </a:r>
          </a:p>
        </p:txBody>
      </p:sp>
      <p:pic>
        <p:nvPicPr>
          <p:cNvPr id="5125" name="Picture 6" descr="C:\Documents and Settings\Julien.IOTC\Desktop\IOTCLogoCMYKLetterHead2.png"/>
          <p:cNvPicPr>
            <a:picLocks noChangeAspect="1" noChangeArrowheads="1"/>
          </p:cNvPicPr>
          <p:nvPr/>
        </p:nvPicPr>
        <p:blipFill>
          <a:blip r:embed="rId2">
            <a:extLst>
              <a:ext uri="{28A0092B-C50C-407E-A947-70E740481C1C}">
                <a14:useLocalDpi xmlns:a14="http://schemas.microsoft.com/office/drawing/2010/main" val="0"/>
              </a:ext>
            </a:extLst>
          </a:blip>
          <a:srcRect t="45799" r="28398" b="44173"/>
          <a:stretch>
            <a:fillRect/>
          </a:stretch>
        </p:blipFill>
        <p:spPr bwMode="auto">
          <a:xfrm>
            <a:off x="107504" y="6176963"/>
            <a:ext cx="5899150" cy="681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6" name="Picture 5" descr="C:\Users\NFDS\Documents\My Dropbox\IOTC PSMR\Photo - graphics\IOTCLogoCMYK.jpg"/>
          <p:cNvPicPr>
            <a:picLocks noChangeAspect="1" noChangeArrowheads="1"/>
          </p:cNvPicPr>
          <p:nvPr/>
        </p:nvPicPr>
        <p:blipFill>
          <a:blip r:embed="rId3" cstate="print">
            <a:clrChange>
              <a:clrFrom>
                <a:srgbClr val="FFFFFE"/>
              </a:clrFrom>
              <a:clrTo>
                <a:srgbClr val="FFFFFE">
                  <a:alpha val="0"/>
                </a:srgbClr>
              </a:clrTo>
            </a:clrChange>
            <a:extLst>
              <a:ext uri="{28A0092B-C50C-407E-A947-70E740481C1C}">
                <a14:useLocalDpi xmlns:a14="http://schemas.microsoft.com/office/drawing/2010/main" val="0"/>
              </a:ext>
            </a:extLst>
          </a:blip>
          <a:srcRect/>
          <a:stretch>
            <a:fillRect/>
          </a:stretch>
        </p:blipFill>
        <p:spPr bwMode="auto">
          <a:xfrm>
            <a:off x="8328025" y="49213"/>
            <a:ext cx="762000" cy="877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305904" y="188640"/>
            <a:ext cx="994420" cy="471429"/>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Content Placeholder 2"/>
          <p:cNvSpPr txBox="1">
            <a:spLocks/>
          </p:cNvSpPr>
          <p:nvPr/>
        </p:nvSpPr>
        <p:spPr bwMode="auto">
          <a:xfrm>
            <a:off x="310444" y="1268760"/>
            <a:ext cx="7992888" cy="48245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11163" indent="-342900"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marL="457200" indent="-457200" eaLnBrk="1" hangingPunct="1">
              <a:spcBef>
                <a:spcPts val="700"/>
              </a:spcBef>
              <a:buClr>
                <a:srgbClr val="0BD0D9"/>
              </a:buClr>
              <a:buSzPct val="95000"/>
              <a:buFont typeface="Arial" panose="020B0604020202020204" pitchFamily="34" charset="0"/>
              <a:buChar char="•"/>
              <a:defRPr/>
            </a:pPr>
            <a:r>
              <a:rPr lang="en-GB" sz="3000" dirty="0" smtClean="0">
                <a:latin typeface="+mj-lt"/>
                <a:ea typeface="+mn-ea"/>
                <a:cs typeface="+mn-cs"/>
              </a:rPr>
              <a:t>Introduction</a:t>
            </a:r>
          </a:p>
          <a:p>
            <a:pPr marL="788987" lvl="1" indent="-457200" eaLnBrk="1" hangingPunct="1">
              <a:spcBef>
                <a:spcPts val="700"/>
              </a:spcBef>
              <a:buClr>
                <a:srgbClr val="0BD0D9"/>
              </a:buClr>
              <a:buSzPct val="95000"/>
              <a:buFont typeface="Wingdings" panose="05000000000000000000" pitchFamily="2" charset="2"/>
              <a:buChar char="Ø"/>
              <a:defRPr/>
            </a:pPr>
            <a:r>
              <a:rPr lang="en-GB" sz="2000" dirty="0" smtClean="0">
                <a:latin typeface="+mj-lt"/>
                <a:ea typeface="+mn-ea"/>
                <a:cs typeface="+mn-cs"/>
              </a:rPr>
              <a:t>Why? Who? What? When?</a:t>
            </a:r>
            <a:endParaRPr lang="en-GB" sz="3000" dirty="0" smtClean="0">
              <a:latin typeface="+mj-lt"/>
              <a:ea typeface="+mn-ea"/>
              <a:cs typeface="+mn-cs"/>
            </a:endParaRPr>
          </a:p>
          <a:p>
            <a:pPr marL="457200" indent="-457200" eaLnBrk="1" hangingPunct="1">
              <a:spcBef>
                <a:spcPts val="700"/>
              </a:spcBef>
              <a:buClr>
                <a:srgbClr val="0BD0D9"/>
              </a:buClr>
              <a:buSzPct val="95000"/>
              <a:buFont typeface="Arial" panose="020B0604020202020204" pitchFamily="34" charset="0"/>
              <a:buChar char="•"/>
              <a:defRPr/>
            </a:pPr>
            <a:r>
              <a:rPr lang="en-GB" sz="3000" dirty="0" smtClean="0">
                <a:latin typeface="+mj-lt"/>
                <a:ea typeface="+mn-ea"/>
                <a:cs typeface="+mn-cs"/>
              </a:rPr>
              <a:t>Requirements</a:t>
            </a:r>
            <a:endParaRPr lang="en-GB" sz="3200" dirty="0"/>
          </a:p>
          <a:p>
            <a:pPr marL="788987" lvl="1" indent="-457200" eaLnBrk="1" hangingPunct="1">
              <a:spcBef>
                <a:spcPts val="700"/>
              </a:spcBef>
              <a:buClr>
                <a:srgbClr val="0BD0D9"/>
              </a:buClr>
              <a:buSzPct val="95000"/>
              <a:buFont typeface="Wingdings" panose="05000000000000000000" pitchFamily="2" charset="2"/>
              <a:buChar char="Ø"/>
              <a:defRPr/>
            </a:pPr>
            <a:r>
              <a:rPr lang="en-GB" sz="2000" dirty="0" smtClean="0">
                <a:latin typeface="+mj-lt"/>
              </a:rPr>
              <a:t>Data </a:t>
            </a:r>
            <a:r>
              <a:rPr lang="en-GB" sz="2000" dirty="0">
                <a:latin typeface="+mj-lt"/>
              </a:rPr>
              <a:t>reporting </a:t>
            </a:r>
            <a:r>
              <a:rPr lang="en-GB" sz="2000" dirty="0" smtClean="0">
                <a:latin typeface="+mj-lt"/>
              </a:rPr>
              <a:t>constraints and specifications</a:t>
            </a:r>
            <a:endParaRPr lang="en-GB" sz="3200" dirty="0" smtClean="0">
              <a:latin typeface="+mj-lt"/>
              <a:ea typeface="+mn-ea"/>
              <a:cs typeface="+mn-cs"/>
            </a:endParaRPr>
          </a:p>
          <a:p>
            <a:pPr marL="457200" indent="-457200" eaLnBrk="1" hangingPunct="1">
              <a:spcBef>
                <a:spcPts val="700"/>
              </a:spcBef>
              <a:buClr>
                <a:srgbClr val="0BD0D9"/>
              </a:buClr>
              <a:buSzPct val="95000"/>
              <a:buFont typeface="Arial" panose="020B0604020202020204" pitchFamily="34" charset="0"/>
              <a:buChar char="•"/>
              <a:defRPr/>
            </a:pPr>
            <a:r>
              <a:rPr lang="en-GB" sz="3000" dirty="0" smtClean="0">
                <a:latin typeface="+mj-lt"/>
                <a:ea typeface="+mn-ea"/>
                <a:cs typeface="+mn-cs"/>
              </a:rPr>
              <a:t>Current state of the art</a:t>
            </a:r>
          </a:p>
          <a:p>
            <a:pPr marL="788987" lvl="1" indent="-457200" eaLnBrk="1" hangingPunct="1">
              <a:spcBef>
                <a:spcPts val="700"/>
              </a:spcBef>
              <a:buClr>
                <a:srgbClr val="0BD0D9"/>
              </a:buClr>
              <a:buSzPct val="95000"/>
              <a:buFont typeface="Wingdings" panose="05000000000000000000" pitchFamily="2" charset="2"/>
              <a:buChar char="Ø"/>
              <a:defRPr/>
            </a:pPr>
            <a:r>
              <a:rPr lang="en-GB" sz="2000" dirty="0" smtClean="0">
                <a:latin typeface="+mj-lt"/>
                <a:ea typeface="+mn-ea"/>
                <a:cs typeface="+mn-cs"/>
              </a:rPr>
              <a:t>Expectations vs. reality</a:t>
            </a:r>
            <a:endParaRPr lang="en-GB" sz="2800" dirty="0" smtClean="0">
              <a:latin typeface="+mj-lt"/>
              <a:ea typeface="+mn-ea"/>
              <a:cs typeface="+mn-cs"/>
            </a:endParaRPr>
          </a:p>
          <a:p>
            <a:pPr marL="457200" indent="-457200" eaLnBrk="1" hangingPunct="1">
              <a:spcBef>
                <a:spcPts val="700"/>
              </a:spcBef>
              <a:buClr>
                <a:srgbClr val="0BD0D9"/>
              </a:buClr>
              <a:buSzPct val="95000"/>
              <a:buFont typeface="Arial" panose="020B0604020202020204" pitchFamily="34" charset="0"/>
              <a:buChar char="•"/>
              <a:defRPr/>
            </a:pPr>
            <a:r>
              <a:rPr lang="en-GB" sz="3000" dirty="0" smtClean="0">
                <a:latin typeface="+mj-lt"/>
                <a:ea typeface="+mn-ea"/>
                <a:cs typeface="+mn-cs"/>
              </a:rPr>
              <a:t>e-MARIS and its implications for CPCs</a:t>
            </a:r>
          </a:p>
          <a:p>
            <a:pPr marL="788987" lvl="1" indent="-457200" eaLnBrk="1" hangingPunct="1">
              <a:spcBef>
                <a:spcPts val="700"/>
              </a:spcBef>
              <a:buClr>
                <a:srgbClr val="0BD0D9"/>
              </a:buClr>
              <a:buSzPct val="95000"/>
              <a:buFont typeface="Wingdings" panose="05000000000000000000" pitchFamily="2" charset="2"/>
              <a:buChar char="Ø"/>
              <a:defRPr/>
            </a:pPr>
            <a:r>
              <a:rPr lang="en-GB" sz="2000" dirty="0" smtClean="0">
                <a:latin typeface="+mj-lt"/>
                <a:ea typeface="+mn-ea"/>
                <a:cs typeface="+mn-cs"/>
              </a:rPr>
              <a:t>Enable proper reporting and increase the level of compliance</a:t>
            </a:r>
          </a:p>
          <a:p>
            <a:pPr marL="457200" indent="-457200" eaLnBrk="1" hangingPunct="1">
              <a:spcBef>
                <a:spcPts val="700"/>
              </a:spcBef>
              <a:buClr>
                <a:srgbClr val="0BD0D9"/>
              </a:buClr>
              <a:buSzPct val="95000"/>
              <a:buFont typeface="Arial" panose="020B0604020202020204" pitchFamily="34" charset="0"/>
              <a:buChar char="•"/>
              <a:defRPr/>
            </a:pPr>
            <a:r>
              <a:rPr lang="en-GB" sz="3000" dirty="0" smtClean="0">
                <a:latin typeface="+mj-lt"/>
                <a:ea typeface="+mn-ea"/>
                <a:cs typeface="+mn-cs"/>
              </a:rPr>
              <a:t>References</a:t>
            </a:r>
          </a:p>
          <a:p>
            <a:pPr marL="788987" lvl="1" indent="-457200" eaLnBrk="1" hangingPunct="1">
              <a:spcBef>
                <a:spcPts val="700"/>
              </a:spcBef>
              <a:buClr>
                <a:srgbClr val="0BD0D9"/>
              </a:buClr>
              <a:buSzPct val="95000"/>
              <a:buFont typeface="Wingdings" panose="05000000000000000000" pitchFamily="2" charset="2"/>
              <a:buChar char="Ø"/>
              <a:defRPr/>
            </a:pPr>
            <a:r>
              <a:rPr lang="en-GB" sz="2000" dirty="0" smtClean="0">
                <a:latin typeface="+mj-lt"/>
              </a:rPr>
              <a:t>Other documents and food for thoughts</a:t>
            </a:r>
            <a:endParaRPr lang="en-GB" sz="2000" dirty="0">
              <a:latin typeface="+mj-lt"/>
            </a:endParaRPr>
          </a:p>
          <a:p>
            <a:pPr marL="457200" indent="-457200" eaLnBrk="1" hangingPunct="1">
              <a:spcBef>
                <a:spcPts val="700"/>
              </a:spcBef>
              <a:buClr>
                <a:srgbClr val="0BD0D9"/>
              </a:buClr>
              <a:buSzPct val="95000"/>
              <a:buFont typeface="Arial" panose="020B0604020202020204" pitchFamily="34" charset="0"/>
              <a:buChar char="•"/>
              <a:defRPr/>
            </a:pPr>
            <a:endParaRPr lang="en-GB" sz="3000" dirty="0" smtClean="0">
              <a:latin typeface="+mn-lt"/>
              <a:ea typeface="+mn-ea"/>
              <a:cs typeface="+mn-cs"/>
            </a:endParaRPr>
          </a:p>
        </p:txBody>
      </p:sp>
      <p:sp>
        <p:nvSpPr>
          <p:cNvPr id="14338" name="Rectangle 2"/>
          <p:cNvSpPr txBox="1">
            <a:spLocks noChangeArrowheads="1"/>
          </p:cNvSpPr>
          <p:nvPr/>
        </p:nvSpPr>
        <p:spPr bwMode="auto">
          <a:xfrm>
            <a:off x="611188" y="620713"/>
            <a:ext cx="7391400" cy="57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defRPr/>
            </a:pPr>
            <a:r>
              <a:rPr lang="en-GB" sz="3200" b="1" dirty="0" smtClean="0">
                <a:latin typeface="+mj-lt"/>
              </a:rPr>
              <a:t>Outline of this presentation</a:t>
            </a:r>
            <a:endParaRPr lang="en-GB" sz="3200" b="1" dirty="0">
              <a:latin typeface="+mj-lt"/>
            </a:endParaRPr>
          </a:p>
        </p:txBody>
      </p:sp>
      <p:pic>
        <p:nvPicPr>
          <p:cNvPr id="6148" name="Picture 5" descr="C:\Users\NFDS\Documents\My Dropbox\IOTC PSMR\Photo - graphics\IOTCLogoCMYK.jpg"/>
          <p:cNvPicPr>
            <a:picLocks noChangeAspect="1" noChangeArrowheads="1"/>
          </p:cNvPicPr>
          <p:nvPr/>
        </p:nvPicPr>
        <p:blipFill>
          <a:blip r:embed="rId3" cstate="print">
            <a:clrChange>
              <a:clrFrom>
                <a:srgbClr val="FFFFFE"/>
              </a:clrFrom>
              <a:clrTo>
                <a:srgbClr val="FFFFFE">
                  <a:alpha val="0"/>
                </a:srgbClr>
              </a:clrTo>
            </a:clrChange>
            <a:extLst>
              <a:ext uri="{28A0092B-C50C-407E-A947-70E740481C1C}">
                <a14:useLocalDpi xmlns:a14="http://schemas.microsoft.com/office/drawing/2010/main" val="0"/>
              </a:ext>
            </a:extLst>
          </a:blip>
          <a:srcRect/>
          <a:stretch>
            <a:fillRect/>
          </a:stretch>
        </p:blipFill>
        <p:spPr bwMode="auto">
          <a:xfrm>
            <a:off x="8328025" y="49213"/>
            <a:ext cx="762000" cy="877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Box 9"/>
          <p:cNvSpPr txBox="1">
            <a:spLocks noChangeArrowheads="1"/>
          </p:cNvSpPr>
          <p:nvPr/>
        </p:nvSpPr>
        <p:spPr bwMode="auto">
          <a:xfrm>
            <a:off x="0" y="0"/>
            <a:ext cx="7812088"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GB" sz="1400" b="1" dirty="0" smtClean="0">
                <a:solidFill>
                  <a:schemeClr val="accent3">
                    <a:lumMod val="50000"/>
                  </a:schemeClr>
                </a:solidFill>
                <a:effectLst>
                  <a:outerShdw blurRad="38100" dist="38100" dir="2700000" algn="tl">
                    <a:srgbClr val="FFFFFF"/>
                  </a:outerShdw>
                </a:effectLst>
                <a:latin typeface="Calibri" pitchFamily="34" charset="0"/>
              </a:rPr>
              <a:t>Understanding </a:t>
            </a:r>
            <a:r>
              <a:rPr lang="en-GB" sz="1400" b="1" dirty="0">
                <a:solidFill>
                  <a:schemeClr val="accent3">
                    <a:lumMod val="50000"/>
                  </a:schemeClr>
                </a:solidFill>
                <a:effectLst>
                  <a:outerShdw blurRad="38100" dist="38100" dir="2700000" algn="tl">
                    <a:srgbClr val="FFFFFF"/>
                  </a:outerShdw>
                </a:effectLst>
                <a:latin typeface="Calibri" pitchFamily="34" charset="0"/>
              </a:rPr>
              <a:t>the statistical data reporting requirements</a:t>
            </a:r>
          </a:p>
        </p:txBody>
      </p:sp>
      <p:pic>
        <p:nvPicPr>
          <p:cNvPr id="12" name="Picture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305904" y="188640"/>
            <a:ext cx="994420" cy="471429"/>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337">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4337">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4337">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4337">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4337">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4337">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4337">
                                            <p:txEl>
                                              <p:pRg st="6" end="6"/>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4337">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4337">
                                            <p:txEl>
                                              <p:pRg st="8" end="8"/>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4337">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Content Placeholder 2"/>
          <p:cNvSpPr txBox="1">
            <a:spLocks/>
          </p:cNvSpPr>
          <p:nvPr/>
        </p:nvSpPr>
        <p:spPr bwMode="auto">
          <a:xfrm>
            <a:off x="251520" y="1196975"/>
            <a:ext cx="8640960" cy="55443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11163" indent="-342900"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marL="0" indent="0" eaLnBrk="1" hangingPunct="1">
              <a:spcBef>
                <a:spcPts val="700"/>
              </a:spcBef>
              <a:buClr>
                <a:srgbClr val="0BD0D9"/>
              </a:buClr>
              <a:buSzPct val="95000"/>
              <a:defRPr/>
            </a:pPr>
            <a:r>
              <a:rPr lang="en-GB" b="1" i="1" dirty="0" smtClean="0">
                <a:latin typeface="+mj-lt"/>
                <a:ea typeface="+mn-ea"/>
                <a:cs typeface="+mn-cs"/>
              </a:rPr>
              <a:t>Why</a:t>
            </a:r>
            <a:r>
              <a:rPr lang="en-GB" b="1" dirty="0" smtClean="0">
                <a:latin typeface="+mj-lt"/>
                <a:ea typeface="+mn-ea"/>
                <a:cs typeface="+mn-cs"/>
              </a:rPr>
              <a:t> it is important to report statistical data to the Secretariat?</a:t>
            </a:r>
          </a:p>
          <a:p>
            <a:pPr marL="342900" algn="just" eaLnBrk="1" hangingPunct="1">
              <a:spcBef>
                <a:spcPts val="700"/>
              </a:spcBef>
              <a:buClr>
                <a:srgbClr val="0BD0D9"/>
              </a:buClr>
              <a:buSzPct val="95000"/>
              <a:buFont typeface="Wingdings" panose="05000000000000000000" pitchFamily="2" charset="2"/>
              <a:buChar char="Ø"/>
              <a:defRPr/>
            </a:pPr>
            <a:r>
              <a:rPr lang="en-US" sz="2000" dirty="0" smtClean="0">
                <a:latin typeface="+mj-lt"/>
              </a:rPr>
              <a:t>They are the basis for the assessments of all stocks and for the eventual definition of sound management advices (WP reports);</a:t>
            </a:r>
          </a:p>
          <a:p>
            <a:pPr marL="342900" algn="just" eaLnBrk="1" hangingPunct="1">
              <a:spcBef>
                <a:spcPts val="700"/>
              </a:spcBef>
              <a:buClr>
                <a:srgbClr val="0BD0D9"/>
              </a:buClr>
              <a:buSzPct val="95000"/>
              <a:buFont typeface="Wingdings" panose="05000000000000000000" pitchFamily="2" charset="2"/>
              <a:buChar char="Ø"/>
              <a:defRPr/>
            </a:pPr>
            <a:r>
              <a:rPr lang="en-US" sz="2000" dirty="0" smtClean="0">
                <a:latin typeface="+mj-lt"/>
              </a:rPr>
              <a:t>They are also </a:t>
            </a:r>
            <a:r>
              <a:rPr lang="en-US" sz="2000" dirty="0" smtClean="0">
                <a:latin typeface="+mj-lt"/>
                <a:ea typeface="+mn-ea"/>
                <a:cs typeface="+mn-cs"/>
              </a:rPr>
              <a:t>crucial to evaluate the effectiveness of currently implemented measures and policies as they are in place (e.g. Resolution 17/01);</a:t>
            </a:r>
          </a:p>
          <a:p>
            <a:pPr marL="0" indent="0" algn="just" eaLnBrk="1" hangingPunct="1">
              <a:spcBef>
                <a:spcPts val="700"/>
              </a:spcBef>
              <a:buClr>
                <a:srgbClr val="0BD0D9"/>
              </a:buClr>
              <a:buSzPct val="95000"/>
              <a:defRPr/>
            </a:pPr>
            <a:r>
              <a:rPr lang="en-US" b="1" i="1" dirty="0" smtClean="0">
                <a:latin typeface="+mj-lt"/>
                <a:ea typeface="+mn-ea"/>
                <a:cs typeface="+mn-cs"/>
              </a:rPr>
              <a:t>Who</a:t>
            </a:r>
            <a:r>
              <a:rPr lang="en-US" b="1" dirty="0">
                <a:latin typeface="+mj-lt"/>
                <a:ea typeface="+mn-ea"/>
                <a:cs typeface="+mn-cs"/>
              </a:rPr>
              <a:t> </a:t>
            </a:r>
            <a:r>
              <a:rPr lang="en-US" b="1" dirty="0" smtClean="0">
                <a:latin typeface="+mj-lt"/>
                <a:ea typeface="+mn-ea"/>
                <a:cs typeface="+mn-cs"/>
              </a:rPr>
              <a:t>is responsible for their collection and submission?</a:t>
            </a:r>
          </a:p>
          <a:p>
            <a:pPr marL="342900" algn="just" eaLnBrk="1" hangingPunct="1">
              <a:spcBef>
                <a:spcPts val="700"/>
              </a:spcBef>
              <a:buClr>
                <a:srgbClr val="0BD0D9"/>
              </a:buClr>
              <a:buSzPct val="95000"/>
              <a:buFont typeface="Wingdings" panose="05000000000000000000" pitchFamily="2" charset="2"/>
              <a:buChar char="Ø"/>
              <a:defRPr/>
            </a:pPr>
            <a:r>
              <a:rPr lang="en-US" sz="2000" dirty="0" smtClean="0">
                <a:latin typeface="+mj-lt"/>
              </a:rPr>
              <a:t>Detailed data must be provided by the industry to the flag states, for amalgamation and submission by the latter to the Secretariat (Res 15/02);</a:t>
            </a:r>
            <a:endParaRPr lang="en-GB" sz="2000" dirty="0" smtClean="0">
              <a:latin typeface="+mj-lt"/>
            </a:endParaRPr>
          </a:p>
          <a:p>
            <a:pPr marL="0" indent="0" algn="just" eaLnBrk="1" hangingPunct="1">
              <a:spcBef>
                <a:spcPts val="700"/>
              </a:spcBef>
              <a:buClr>
                <a:srgbClr val="0BD0D9"/>
              </a:buClr>
              <a:buSzPct val="95000"/>
              <a:defRPr/>
            </a:pPr>
            <a:r>
              <a:rPr lang="en-US" b="1" i="1" dirty="0" smtClean="0">
                <a:latin typeface="+mj-lt"/>
                <a:ea typeface="+mn-ea"/>
                <a:cs typeface="+mn-cs"/>
              </a:rPr>
              <a:t>What</a:t>
            </a:r>
            <a:r>
              <a:rPr lang="en-US" b="1" dirty="0" smtClean="0">
                <a:latin typeface="+mj-lt"/>
                <a:ea typeface="+mn-ea"/>
                <a:cs typeface="+mn-cs"/>
              </a:rPr>
              <a:t> should be collected and reported?</a:t>
            </a:r>
            <a:endParaRPr lang="en-US" sz="2800" b="1" dirty="0" smtClean="0">
              <a:latin typeface="+mj-lt"/>
              <a:ea typeface="+mn-ea"/>
              <a:cs typeface="+mn-cs"/>
            </a:endParaRPr>
          </a:p>
          <a:p>
            <a:pPr marL="342900" algn="just" eaLnBrk="1" hangingPunct="1">
              <a:spcBef>
                <a:spcPts val="700"/>
              </a:spcBef>
              <a:buClr>
                <a:srgbClr val="0BD0D9"/>
              </a:buClr>
              <a:buSzPct val="95000"/>
              <a:buFont typeface="Wingdings" panose="05000000000000000000" pitchFamily="2" charset="2"/>
              <a:buChar char="Ø"/>
              <a:defRPr/>
            </a:pPr>
            <a:r>
              <a:rPr lang="en-GB" sz="2000" dirty="0" smtClean="0">
                <a:latin typeface="+mj-lt"/>
                <a:ea typeface="+mn-ea"/>
                <a:cs typeface="+mn-cs"/>
              </a:rPr>
              <a:t>Depending on the species and gears considered, as well as on the currently standing resolutions, a number of different data sets might be required (Resolutions 15/01, 15/02 and others);</a:t>
            </a:r>
          </a:p>
          <a:p>
            <a:pPr marL="0" indent="0" algn="just" eaLnBrk="1" hangingPunct="1">
              <a:spcBef>
                <a:spcPts val="700"/>
              </a:spcBef>
              <a:buClr>
                <a:srgbClr val="0BD0D9"/>
              </a:buClr>
              <a:buSzPct val="95000"/>
              <a:defRPr/>
            </a:pPr>
            <a:r>
              <a:rPr lang="en-GB" b="1" i="1" dirty="0" smtClean="0">
                <a:latin typeface="+mj-lt"/>
                <a:ea typeface="+mn-ea"/>
                <a:cs typeface="+mn-cs"/>
              </a:rPr>
              <a:t>When</a:t>
            </a:r>
            <a:r>
              <a:rPr lang="en-GB" b="1" dirty="0" smtClean="0">
                <a:latin typeface="+mj-lt"/>
                <a:ea typeface="+mn-ea"/>
                <a:cs typeface="+mn-cs"/>
              </a:rPr>
              <a:t> should data be reported?</a:t>
            </a:r>
          </a:p>
          <a:p>
            <a:pPr marL="342900" algn="just" eaLnBrk="1" hangingPunct="1">
              <a:spcBef>
                <a:spcPts val="700"/>
              </a:spcBef>
              <a:buClr>
                <a:srgbClr val="0BD0D9"/>
              </a:buClr>
              <a:buSzPct val="95000"/>
              <a:buFont typeface="Wingdings" panose="05000000000000000000" pitchFamily="2" charset="2"/>
              <a:buChar char="Ø"/>
              <a:defRPr/>
            </a:pPr>
            <a:r>
              <a:rPr lang="en-GB" sz="2000" dirty="0" smtClean="0">
                <a:latin typeface="+mj-lt"/>
                <a:ea typeface="+mn-ea"/>
                <a:cs typeface="+mn-cs"/>
              </a:rPr>
              <a:t>The Secretariat should receive all the mandatory statistical data by June 30</a:t>
            </a:r>
            <a:r>
              <a:rPr lang="en-GB" sz="2000" baseline="30000" dirty="0" smtClean="0">
                <a:latin typeface="+mj-lt"/>
                <a:ea typeface="+mn-ea"/>
                <a:cs typeface="+mn-cs"/>
              </a:rPr>
              <a:t>th</a:t>
            </a:r>
            <a:r>
              <a:rPr lang="en-GB" sz="2000" dirty="0" smtClean="0">
                <a:latin typeface="+mj-lt"/>
                <a:ea typeface="+mn-ea"/>
                <a:cs typeface="+mn-cs"/>
              </a:rPr>
              <a:t> each year. Updates for longline fleets are expected by December 31</a:t>
            </a:r>
            <a:r>
              <a:rPr lang="en-GB" sz="2000" baseline="30000" dirty="0" smtClean="0"/>
              <a:t>st</a:t>
            </a:r>
            <a:endParaRPr lang="en-GB" sz="2000" dirty="0" smtClean="0">
              <a:latin typeface="+mj-lt"/>
              <a:ea typeface="+mn-ea"/>
              <a:cs typeface="+mn-cs"/>
            </a:endParaRPr>
          </a:p>
        </p:txBody>
      </p:sp>
      <p:sp>
        <p:nvSpPr>
          <p:cNvPr id="14338" name="Rectangle 2"/>
          <p:cNvSpPr txBox="1">
            <a:spLocks noChangeArrowheads="1"/>
          </p:cNvSpPr>
          <p:nvPr/>
        </p:nvSpPr>
        <p:spPr bwMode="auto">
          <a:xfrm>
            <a:off x="611188" y="620713"/>
            <a:ext cx="7391400" cy="57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defRPr/>
            </a:pPr>
            <a:r>
              <a:rPr lang="en-GB" sz="3200" b="1" dirty="0" smtClean="0">
                <a:latin typeface="+mj-lt"/>
              </a:rPr>
              <a:t>Introduction</a:t>
            </a:r>
            <a:endParaRPr lang="en-GB" sz="3200" b="1" dirty="0">
              <a:latin typeface="+mj-lt"/>
            </a:endParaRPr>
          </a:p>
        </p:txBody>
      </p:sp>
      <p:pic>
        <p:nvPicPr>
          <p:cNvPr id="6148" name="Picture 5" descr="C:\Users\NFDS\Documents\My Dropbox\IOTC PSMR\Photo - graphics\IOTCLogoCMYK.jpg"/>
          <p:cNvPicPr>
            <a:picLocks noChangeAspect="1" noChangeArrowheads="1"/>
          </p:cNvPicPr>
          <p:nvPr/>
        </p:nvPicPr>
        <p:blipFill>
          <a:blip r:embed="rId3" cstate="print">
            <a:clrChange>
              <a:clrFrom>
                <a:srgbClr val="FFFFFE"/>
              </a:clrFrom>
              <a:clrTo>
                <a:srgbClr val="FFFFFE">
                  <a:alpha val="0"/>
                </a:srgbClr>
              </a:clrTo>
            </a:clrChange>
            <a:extLst>
              <a:ext uri="{28A0092B-C50C-407E-A947-70E740481C1C}">
                <a14:useLocalDpi xmlns:a14="http://schemas.microsoft.com/office/drawing/2010/main" val="0"/>
              </a:ext>
            </a:extLst>
          </a:blip>
          <a:srcRect/>
          <a:stretch>
            <a:fillRect/>
          </a:stretch>
        </p:blipFill>
        <p:spPr bwMode="auto">
          <a:xfrm>
            <a:off x="8328025" y="49213"/>
            <a:ext cx="762000" cy="877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Box 9"/>
          <p:cNvSpPr txBox="1">
            <a:spLocks noChangeArrowheads="1"/>
          </p:cNvSpPr>
          <p:nvPr/>
        </p:nvSpPr>
        <p:spPr bwMode="auto">
          <a:xfrm>
            <a:off x="0" y="0"/>
            <a:ext cx="7812088"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GB" sz="1400" b="1" dirty="0" smtClean="0">
                <a:solidFill>
                  <a:schemeClr val="accent3">
                    <a:lumMod val="50000"/>
                  </a:schemeClr>
                </a:solidFill>
                <a:effectLst>
                  <a:outerShdw blurRad="38100" dist="38100" dir="2700000" algn="tl">
                    <a:srgbClr val="FFFFFF"/>
                  </a:outerShdw>
                </a:effectLst>
                <a:latin typeface="Calibri" pitchFamily="34" charset="0"/>
              </a:rPr>
              <a:t>Understanding </a:t>
            </a:r>
            <a:r>
              <a:rPr lang="en-GB" sz="1400" b="1" dirty="0">
                <a:solidFill>
                  <a:schemeClr val="accent3">
                    <a:lumMod val="50000"/>
                  </a:schemeClr>
                </a:solidFill>
                <a:effectLst>
                  <a:outerShdw blurRad="38100" dist="38100" dir="2700000" algn="tl">
                    <a:srgbClr val="FFFFFF"/>
                  </a:outerShdw>
                </a:effectLst>
                <a:latin typeface="Calibri" pitchFamily="34" charset="0"/>
              </a:rPr>
              <a:t>the statistical data reporting requirements</a:t>
            </a:r>
          </a:p>
        </p:txBody>
      </p:sp>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305904" y="188640"/>
            <a:ext cx="994420" cy="471429"/>
          </a:xfrm>
          <a:prstGeom prst="rect">
            <a:avLst/>
          </a:prstGeom>
        </p:spPr>
      </p:pic>
    </p:spTree>
    <p:extLst>
      <p:ext uri="{BB962C8B-B14F-4D97-AF65-F5344CB8AC3E}">
        <p14:creationId xmlns:p14="http://schemas.microsoft.com/office/powerpoint/2010/main" val="22743581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33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33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33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433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4337">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4337">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4337">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4337">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4337">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Content Placeholder 2"/>
          <p:cNvSpPr txBox="1">
            <a:spLocks/>
          </p:cNvSpPr>
          <p:nvPr/>
        </p:nvSpPr>
        <p:spPr bwMode="auto">
          <a:xfrm>
            <a:off x="251520" y="1196975"/>
            <a:ext cx="8640960" cy="55443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11163" indent="-342900"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marL="0" indent="0" algn="just" eaLnBrk="1" hangingPunct="1">
              <a:spcBef>
                <a:spcPts val="700"/>
              </a:spcBef>
              <a:buClr>
                <a:srgbClr val="0BD0D9"/>
              </a:buClr>
              <a:buSzPct val="95000"/>
              <a:defRPr/>
            </a:pPr>
            <a:r>
              <a:rPr lang="en-GB" sz="2000" dirty="0" smtClean="0">
                <a:latin typeface="+mj-lt"/>
                <a:ea typeface="+mn-ea"/>
                <a:cs typeface="+mn-cs"/>
              </a:rPr>
              <a:t>Over the years, a number of different </a:t>
            </a:r>
            <a:r>
              <a:rPr lang="en-GB" sz="2000" b="1" dirty="0" smtClean="0">
                <a:latin typeface="+mj-lt"/>
                <a:ea typeface="+mn-ea"/>
                <a:cs typeface="+mn-cs"/>
              </a:rPr>
              <a:t>resolutions</a:t>
            </a:r>
            <a:r>
              <a:rPr lang="en-GB" sz="2000" dirty="0" smtClean="0">
                <a:latin typeface="+mj-lt"/>
                <a:ea typeface="+mn-ea"/>
                <a:cs typeface="+mn-cs"/>
              </a:rPr>
              <a:t> directly related to data collection and reporting have been defined and implemented by the Secretariat;</a:t>
            </a:r>
          </a:p>
          <a:p>
            <a:pPr marL="0" indent="0" algn="just" eaLnBrk="1" hangingPunct="1">
              <a:spcBef>
                <a:spcPts val="700"/>
              </a:spcBef>
              <a:buClr>
                <a:srgbClr val="0BD0D9"/>
              </a:buClr>
              <a:buSzPct val="95000"/>
              <a:defRPr/>
            </a:pPr>
            <a:r>
              <a:rPr lang="en-GB" sz="2000" dirty="0" smtClean="0">
                <a:latin typeface="+mj-lt"/>
                <a:ea typeface="+mn-ea"/>
                <a:cs typeface="+mn-cs"/>
              </a:rPr>
              <a:t>Beside the need of </a:t>
            </a:r>
            <a:r>
              <a:rPr lang="en-GB" sz="2000" b="1" dirty="0" smtClean="0">
                <a:latin typeface="+mj-lt"/>
                <a:ea typeface="+mn-ea"/>
                <a:cs typeface="+mn-cs"/>
              </a:rPr>
              <a:t>setting and improving current data </a:t>
            </a:r>
            <a:r>
              <a:rPr lang="en-GB" sz="2000" b="1" dirty="0" smtClean="0">
                <a:latin typeface="+mj-lt"/>
                <a:ea typeface="+mn-ea"/>
                <a:cs typeface="+mn-cs"/>
              </a:rPr>
              <a:t>management standards</a:t>
            </a:r>
            <a:r>
              <a:rPr lang="en-GB" sz="2000" dirty="0" smtClean="0">
                <a:latin typeface="+mj-lt"/>
                <a:ea typeface="+mn-ea"/>
                <a:cs typeface="+mn-cs"/>
              </a:rPr>
              <a:t>, some of these resolutions were also required to increase the understanding of </a:t>
            </a:r>
            <a:r>
              <a:rPr lang="en-GB" sz="2000" b="1" dirty="0" smtClean="0">
                <a:latin typeface="+mj-lt"/>
                <a:ea typeface="+mn-ea"/>
                <a:cs typeface="+mn-cs"/>
              </a:rPr>
              <a:t>changes in fishery operations and sensitive species status</a:t>
            </a:r>
            <a:r>
              <a:rPr lang="en-GB" sz="2000" dirty="0" smtClean="0">
                <a:latin typeface="+mj-lt"/>
                <a:ea typeface="+mn-ea"/>
                <a:cs typeface="+mn-cs"/>
              </a:rPr>
              <a:t>, as well as addressing new and outstanding issues;</a:t>
            </a:r>
          </a:p>
          <a:p>
            <a:pPr marL="0" indent="0" eaLnBrk="1" hangingPunct="1">
              <a:spcBef>
                <a:spcPts val="700"/>
              </a:spcBef>
              <a:buClr>
                <a:srgbClr val="0BD0D9"/>
              </a:buClr>
              <a:buSzPct val="95000"/>
              <a:defRPr/>
            </a:pPr>
            <a:r>
              <a:rPr lang="en-GB" sz="2000" dirty="0" smtClean="0">
                <a:latin typeface="+mj-lt"/>
                <a:ea typeface="+mn-ea"/>
                <a:cs typeface="+mn-cs"/>
              </a:rPr>
              <a:t>As of today, the main resolutions dealing with </a:t>
            </a:r>
            <a:r>
              <a:rPr lang="en-GB" sz="2000" i="1" dirty="0" smtClean="0">
                <a:latin typeface="+mj-lt"/>
                <a:ea typeface="+mn-ea"/>
                <a:cs typeface="+mn-cs"/>
              </a:rPr>
              <a:t>data collection and reporting</a:t>
            </a:r>
            <a:r>
              <a:rPr lang="en-GB" sz="2000" dirty="0" smtClean="0">
                <a:latin typeface="+mj-lt"/>
                <a:ea typeface="+mn-ea"/>
                <a:cs typeface="+mn-cs"/>
              </a:rPr>
              <a:t> are: </a:t>
            </a:r>
          </a:p>
          <a:p>
            <a:pPr marL="457200" indent="-457200" eaLnBrk="1" hangingPunct="1">
              <a:spcBef>
                <a:spcPts val="700"/>
              </a:spcBef>
              <a:buClr>
                <a:srgbClr val="0BD0D9"/>
              </a:buClr>
              <a:buSzPct val="95000"/>
              <a:buFont typeface="Wingdings" panose="05000000000000000000" pitchFamily="2" charset="2"/>
              <a:buChar char="ü"/>
              <a:defRPr/>
            </a:pPr>
            <a:r>
              <a:rPr lang="en-GB" sz="2000" b="1" dirty="0" smtClean="0">
                <a:latin typeface="+mj-lt"/>
                <a:ea typeface="+mn-ea"/>
                <a:cs typeface="+mn-cs"/>
              </a:rPr>
              <a:t>15/01</a:t>
            </a:r>
            <a:r>
              <a:rPr lang="en-GB" sz="2000" dirty="0" smtClean="0">
                <a:latin typeface="+mj-lt"/>
                <a:ea typeface="+mn-ea"/>
                <a:cs typeface="+mn-cs"/>
              </a:rPr>
              <a:t> </a:t>
            </a:r>
            <a:r>
              <a:rPr lang="en-GB" sz="2000" dirty="0">
                <a:latin typeface="+mj-lt"/>
                <a:ea typeface="+mn-ea"/>
                <a:cs typeface="+mn-cs"/>
              </a:rPr>
              <a:t>– </a:t>
            </a:r>
            <a:r>
              <a:rPr lang="en-GB" sz="1800" i="1" dirty="0">
                <a:latin typeface="+mj-lt"/>
                <a:ea typeface="+mn-ea"/>
                <a:cs typeface="+mn-cs"/>
              </a:rPr>
              <a:t>On the recording of catch-and-effort data by fishing vessels </a:t>
            </a:r>
            <a:r>
              <a:rPr lang="en-GB" sz="1800" dirty="0" smtClean="0">
                <a:latin typeface="+mj-lt"/>
                <a:ea typeface="+mn-ea"/>
                <a:cs typeface="+mn-cs"/>
              </a:rPr>
              <a:t>(…)</a:t>
            </a:r>
            <a:endParaRPr lang="en-GB" sz="2000" dirty="0" smtClean="0">
              <a:latin typeface="+mj-lt"/>
              <a:ea typeface="+mn-ea"/>
              <a:cs typeface="+mn-cs"/>
            </a:endParaRPr>
          </a:p>
          <a:p>
            <a:pPr marL="457200" indent="-457200" eaLnBrk="1" hangingPunct="1">
              <a:spcBef>
                <a:spcPts val="700"/>
              </a:spcBef>
              <a:buClr>
                <a:srgbClr val="0BD0D9"/>
              </a:buClr>
              <a:buSzPct val="95000"/>
              <a:buFont typeface="Wingdings" panose="05000000000000000000" pitchFamily="2" charset="2"/>
              <a:buChar char="ü"/>
              <a:defRPr/>
            </a:pPr>
            <a:r>
              <a:rPr lang="en-GB" sz="2000" b="1" dirty="0" smtClean="0">
                <a:latin typeface="+mj-lt"/>
                <a:ea typeface="+mn-ea"/>
                <a:cs typeface="+mn-cs"/>
              </a:rPr>
              <a:t>15/02</a:t>
            </a:r>
            <a:r>
              <a:rPr lang="en-GB" sz="2000" dirty="0" smtClean="0">
                <a:latin typeface="+mj-lt"/>
                <a:ea typeface="+mn-ea"/>
                <a:cs typeface="+mn-cs"/>
              </a:rPr>
              <a:t> – </a:t>
            </a:r>
            <a:r>
              <a:rPr lang="en-GB" sz="1800" i="1" dirty="0" smtClean="0">
                <a:latin typeface="+mj-lt"/>
                <a:ea typeface="+mn-ea"/>
                <a:cs typeface="+mn-cs"/>
              </a:rPr>
              <a:t>Mandatory statistical reporting requirements for IOTC CPCs</a:t>
            </a:r>
            <a:endParaRPr lang="en-GB" sz="1800" dirty="0" smtClean="0">
              <a:latin typeface="+mj-lt"/>
              <a:ea typeface="+mn-ea"/>
              <a:cs typeface="+mn-cs"/>
            </a:endParaRPr>
          </a:p>
          <a:p>
            <a:pPr marL="457200" indent="-457200" eaLnBrk="1" hangingPunct="1">
              <a:spcBef>
                <a:spcPts val="700"/>
              </a:spcBef>
              <a:buClr>
                <a:srgbClr val="0BD0D9"/>
              </a:buClr>
              <a:buSzPct val="95000"/>
              <a:buFont typeface="Wingdings" panose="05000000000000000000" pitchFamily="2" charset="2"/>
              <a:buChar char="ü"/>
              <a:defRPr/>
            </a:pPr>
            <a:r>
              <a:rPr lang="en-GB" sz="2000" b="1" dirty="0" smtClean="0">
                <a:latin typeface="+mj-lt"/>
                <a:ea typeface="+mn-ea"/>
                <a:cs typeface="+mn-cs"/>
              </a:rPr>
              <a:t>12/02</a:t>
            </a:r>
            <a:r>
              <a:rPr lang="en-GB" sz="2000" dirty="0" smtClean="0">
                <a:latin typeface="+mj-lt"/>
                <a:ea typeface="+mn-ea"/>
                <a:cs typeface="+mn-cs"/>
              </a:rPr>
              <a:t> – </a:t>
            </a:r>
            <a:r>
              <a:rPr lang="en-GB" sz="1800" i="1" dirty="0" smtClean="0">
                <a:latin typeface="+mj-lt"/>
                <a:ea typeface="+mn-ea"/>
                <a:cs typeface="+mn-cs"/>
              </a:rPr>
              <a:t>Data confidentiality policy and procedures </a:t>
            </a:r>
            <a:endParaRPr lang="en-GB" sz="2000" dirty="0" smtClean="0">
              <a:latin typeface="+mj-lt"/>
              <a:ea typeface="+mn-ea"/>
              <a:cs typeface="+mn-cs"/>
            </a:endParaRPr>
          </a:p>
          <a:p>
            <a:pPr marL="0" indent="0" algn="just" eaLnBrk="1" hangingPunct="1">
              <a:spcBef>
                <a:spcPts val="700"/>
              </a:spcBef>
              <a:buClr>
                <a:srgbClr val="0BD0D9"/>
              </a:buClr>
              <a:buSzPct val="95000"/>
              <a:defRPr/>
            </a:pPr>
            <a:r>
              <a:rPr lang="en-GB" sz="2000" dirty="0" smtClean="0">
                <a:latin typeface="+mj-lt"/>
                <a:ea typeface="+mn-ea"/>
                <a:cs typeface="+mn-cs"/>
              </a:rPr>
              <a:t>Resolutions 15/01 and 15/02 set the standards in terms of </a:t>
            </a:r>
            <a:r>
              <a:rPr lang="en-GB" sz="2000" b="1" dirty="0" smtClean="0">
                <a:latin typeface="+mj-lt"/>
                <a:ea typeface="+mn-ea"/>
                <a:cs typeface="+mn-cs"/>
              </a:rPr>
              <a:t>how operational data should be collected and reported</a:t>
            </a:r>
            <a:r>
              <a:rPr lang="en-GB" sz="2000" dirty="0" smtClean="0">
                <a:latin typeface="+mj-lt"/>
                <a:ea typeface="+mn-ea"/>
                <a:cs typeface="+mn-cs"/>
              </a:rPr>
              <a:t>, while Resolution 12/02 establishes the minimum confidentiality policies to ensure that </a:t>
            </a:r>
            <a:r>
              <a:rPr lang="en-GB" sz="2000" b="1" dirty="0" smtClean="0">
                <a:latin typeface="+mj-lt"/>
                <a:ea typeface="+mn-ea"/>
                <a:cs typeface="+mn-cs"/>
              </a:rPr>
              <a:t>sensitive data is not publicly disseminated</a:t>
            </a:r>
            <a:r>
              <a:rPr lang="en-GB" sz="2000" dirty="0" smtClean="0">
                <a:latin typeface="+mj-lt"/>
                <a:ea typeface="+mn-ea"/>
                <a:cs typeface="+mn-cs"/>
              </a:rPr>
              <a:t> (unless properly aggregated) once it is received by the Secretariat.</a:t>
            </a:r>
            <a:endParaRPr lang="en-GB" sz="1800" dirty="0" smtClean="0">
              <a:latin typeface="+mj-lt"/>
              <a:ea typeface="+mn-ea"/>
              <a:cs typeface="+mn-cs"/>
            </a:endParaRPr>
          </a:p>
        </p:txBody>
      </p:sp>
      <p:sp>
        <p:nvSpPr>
          <p:cNvPr id="14338" name="Rectangle 2"/>
          <p:cNvSpPr txBox="1">
            <a:spLocks noChangeArrowheads="1"/>
          </p:cNvSpPr>
          <p:nvPr/>
        </p:nvSpPr>
        <p:spPr bwMode="auto">
          <a:xfrm>
            <a:off x="611188" y="620713"/>
            <a:ext cx="7391400" cy="57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defRPr/>
            </a:pPr>
            <a:r>
              <a:rPr lang="en-GB" sz="3200" b="1" dirty="0">
                <a:latin typeface="+mj-lt"/>
              </a:rPr>
              <a:t>Requirements</a:t>
            </a:r>
          </a:p>
        </p:txBody>
      </p:sp>
      <p:pic>
        <p:nvPicPr>
          <p:cNvPr id="6148" name="Picture 5" descr="C:\Users\NFDS\Documents\My Dropbox\IOTC PSMR\Photo - graphics\IOTCLogoCMYK.jpg"/>
          <p:cNvPicPr>
            <a:picLocks noChangeAspect="1" noChangeArrowheads="1"/>
          </p:cNvPicPr>
          <p:nvPr/>
        </p:nvPicPr>
        <p:blipFill>
          <a:blip r:embed="rId3" cstate="print">
            <a:clrChange>
              <a:clrFrom>
                <a:srgbClr val="FFFFFE"/>
              </a:clrFrom>
              <a:clrTo>
                <a:srgbClr val="FFFFFE">
                  <a:alpha val="0"/>
                </a:srgbClr>
              </a:clrTo>
            </a:clrChange>
            <a:extLst>
              <a:ext uri="{28A0092B-C50C-407E-A947-70E740481C1C}">
                <a14:useLocalDpi xmlns:a14="http://schemas.microsoft.com/office/drawing/2010/main" val="0"/>
              </a:ext>
            </a:extLst>
          </a:blip>
          <a:srcRect/>
          <a:stretch>
            <a:fillRect/>
          </a:stretch>
        </p:blipFill>
        <p:spPr bwMode="auto">
          <a:xfrm>
            <a:off x="8328025" y="49213"/>
            <a:ext cx="762000" cy="877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Box 9"/>
          <p:cNvSpPr txBox="1">
            <a:spLocks noChangeArrowheads="1"/>
          </p:cNvSpPr>
          <p:nvPr/>
        </p:nvSpPr>
        <p:spPr bwMode="auto">
          <a:xfrm>
            <a:off x="0" y="0"/>
            <a:ext cx="7812088"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GB" sz="1400" b="1" dirty="0" smtClean="0">
                <a:solidFill>
                  <a:schemeClr val="accent3">
                    <a:lumMod val="50000"/>
                  </a:schemeClr>
                </a:solidFill>
                <a:effectLst>
                  <a:outerShdw blurRad="38100" dist="38100" dir="2700000" algn="tl">
                    <a:srgbClr val="FFFFFF"/>
                  </a:outerShdw>
                </a:effectLst>
                <a:latin typeface="Calibri" pitchFamily="34" charset="0"/>
              </a:rPr>
              <a:t>Understanding </a:t>
            </a:r>
            <a:r>
              <a:rPr lang="en-GB" sz="1400" b="1" dirty="0">
                <a:solidFill>
                  <a:schemeClr val="accent3">
                    <a:lumMod val="50000"/>
                  </a:schemeClr>
                </a:solidFill>
                <a:effectLst>
                  <a:outerShdw blurRad="38100" dist="38100" dir="2700000" algn="tl">
                    <a:srgbClr val="FFFFFF"/>
                  </a:outerShdw>
                </a:effectLst>
                <a:latin typeface="Calibri" pitchFamily="34" charset="0"/>
              </a:rPr>
              <a:t>the statistical data reporting requirements</a:t>
            </a:r>
          </a:p>
        </p:txBody>
      </p:sp>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305904" y="188640"/>
            <a:ext cx="994420" cy="471429"/>
          </a:xfrm>
          <a:prstGeom prst="rect">
            <a:avLst/>
          </a:prstGeom>
        </p:spPr>
      </p:pic>
    </p:spTree>
    <p:extLst>
      <p:ext uri="{BB962C8B-B14F-4D97-AF65-F5344CB8AC3E}">
        <p14:creationId xmlns:p14="http://schemas.microsoft.com/office/powerpoint/2010/main" val="28579700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33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33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337">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4337">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4337">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4337">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4337">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Content Placeholder 2"/>
          <p:cNvSpPr txBox="1">
            <a:spLocks/>
          </p:cNvSpPr>
          <p:nvPr/>
        </p:nvSpPr>
        <p:spPr bwMode="auto">
          <a:xfrm>
            <a:off x="251520" y="1196975"/>
            <a:ext cx="8640960" cy="55443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11163" indent="-342900"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marL="0" indent="0" eaLnBrk="1" hangingPunct="1">
              <a:spcBef>
                <a:spcPts val="700"/>
              </a:spcBef>
              <a:buClr>
                <a:srgbClr val="0BD0D9"/>
              </a:buClr>
              <a:buSzPct val="95000"/>
              <a:defRPr/>
            </a:pPr>
            <a:r>
              <a:rPr lang="en-GB" sz="2000" dirty="0" smtClean="0">
                <a:latin typeface="+mj-lt"/>
              </a:rPr>
              <a:t>A number of other active Resolutions </a:t>
            </a:r>
            <a:r>
              <a:rPr lang="en-GB" sz="2000" dirty="0"/>
              <a:t>currently </a:t>
            </a:r>
            <a:r>
              <a:rPr lang="en-GB" sz="2000" dirty="0" smtClean="0">
                <a:latin typeface="+mj-lt"/>
              </a:rPr>
              <a:t>complements the previous three:</a:t>
            </a:r>
          </a:p>
          <a:p>
            <a:pPr marL="342900" eaLnBrk="1" hangingPunct="1">
              <a:spcBef>
                <a:spcPts val="700"/>
              </a:spcBef>
              <a:buClr>
                <a:srgbClr val="0BD0D9"/>
              </a:buClr>
              <a:buSzPct val="95000"/>
              <a:buFont typeface="Wingdings" panose="05000000000000000000" pitchFamily="2" charset="2"/>
              <a:buChar char="ü"/>
              <a:defRPr/>
            </a:pPr>
            <a:r>
              <a:rPr lang="en-GB" sz="2000" b="1" dirty="0">
                <a:latin typeface="+mj-lt"/>
              </a:rPr>
              <a:t>17/08</a:t>
            </a:r>
            <a:r>
              <a:rPr lang="en-GB" sz="2000" dirty="0">
                <a:latin typeface="+mj-lt"/>
              </a:rPr>
              <a:t> – </a:t>
            </a:r>
            <a:r>
              <a:rPr lang="en-GB" sz="1800" i="1" dirty="0">
                <a:latin typeface="+mj-lt"/>
              </a:rPr>
              <a:t>Procedures on a Fish Aggregating Devices management plan (…)</a:t>
            </a:r>
          </a:p>
          <a:p>
            <a:pPr marL="342900" eaLnBrk="1" hangingPunct="1">
              <a:spcBef>
                <a:spcPts val="700"/>
              </a:spcBef>
              <a:buClr>
                <a:srgbClr val="0BD0D9"/>
              </a:buClr>
              <a:buSzPct val="95000"/>
              <a:buFont typeface="Wingdings" panose="05000000000000000000" pitchFamily="2" charset="2"/>
              <a:buChar char="ü"/>
              <a:defRPr/>
            </a:pPr>
            <a:r>
              <a:rPr lang="en-GB" sz="2000" b="1" dirty="0" smtClean="0">
                <a:latin typeface="+mj-lt"/>
              </a:rPr>
              <a:t>17/05</a:t>
            </a:r>
            <a:r>
              <a:rPr lang="en-GB" sz="2000" dirty="0" smtClean="0">
                <a:latin typeface="+mj-lt"/>
              </a:rPr>
              <a:t> </a:t>
            </a:r>
            <a:r>
              <a:rPr lang="en-GB" sz="2000" dirty="0">
                <a:latin typeface="+mj-lt"/>
              </a:rPr>
              <a:t>– </a:t>
            </a:r>
            <a:r>
              <a:rPr lang="en-GB" sz="1800" i="1" dirty="0">
                <a:latin typeface="+mj-lt"/>
              </a:rPr>
              <a:t>On the conservation of </a:t>
            </a:r>
            <a:r>
              <a:rPr lang="en-GB" sz="1800" i="1" dirty="0" smtClean="0">
                <a:latin typeface="+mj-lt"/>
              </a:rPr>
              <a:t>sharks</a:t>
            </a:r>
            <a:endParaRPr lang="en-GB" sz="2000" i="1" dirty="0">
              <a:latin typeface="+mj-lt"/>
            </a:endParaRPr>
          </a:p>
          <a:p>
            <a:pPr marL="342900" eaLnBrk="1" hangingPunct="1">
              <a:spcBef>
                <a:spcPts val="700"/>
              </a:spcBef>
              <a:buClr>
                <a:srgbClr val="0BD0D9"/>
              </a:buClr>
              <a:buSzPct val="95000"/>
              <a:buFont typeface="Wingdings" panose="05000000000000000000" pitchFamily="2" charset="2"/>
              <a:buChar char="ü"/>
              <a:defRPr/>
            </a:pPr>
            <a:r>
              <a:rPr lang="en-GB" sz="2000" b="1" dirty="0" smtClean="0">
                <a:latin typeface="+mj-lt"/>
              </a:rPr>
              <a:t>15/05</a:t>
            </a:r>
            <a:r>
              <a:rPr lang="en-GB" sz="2000" dirty="0" smtClean="0">
                <a:latin typeface="+mj-lt"/>
              </a:rPr>
              <a:t> </a:t>
            </a:r>
            <a:r>
              <a:rPr lang="en-GB" sz="2000" dirty="0">
                <a:latin typeface="+mj-lt"/>
              </a:rPr>
              <a:t>– </a:t>
            </a:r>
            <a:r>
              <a:rPr lang="en-GB" sz="1600" i="1" dirty="0">
                <a:latin typeface="+mj-lt"/>
              </a:rPr>
              <a:t>On conservation measures for Striped Marlin, Black Marlin and Blue </a:t>
            </a:r>
            <a:r>
              <a:rPr lang="en-GB" sz="1600" i="1" dirty="0" smtClean="0">
                <a:latin typeface="+mj-lt"/>
              </a:rPr>
              <a:t>Marlin</a:t>
            </a:r>
          </a:p>
          <a:p>
            <a:pPr marL="342900" eaLnBrk="1" hangingPunct="1">
              <a:spcBef>
                <a:spcPts val="700"/>
              </a:spcBef>
              <a:buClr>
                <a:srgbClr val="0BD0D9"/>
              </a:buClr>
              <a:buSzPct val="95000"/>
              <a:buFont typeface="Wingdings" panose="05000000000000000000" pitchFamily="2" charset="2"/>
              <a:buChar char="ü"/>
              <a:defRPr/>
            </a:pPr>
            <a:r>
              <a:rPr lang="en-GB" sz="2000" b="1" dirty="0">
                <a:latin typeface="+mj-lt"/>
              </a:rPr>
              <a:t>17/01</a:t>
            </a:r>
            <a:r>
              <a:rPr lang="en-GB" sz="2000" dirty="0">
                <a:latin typeface="+mj-lt"/>
              </a:rPr>
              <a:t> – </a:t>
            </a:r>
            <a:r>
              <a:rPr lang="en-GB" sz="1600" i="1" dirty="0">
                <a:latin typeface="+mj-lt"/>
              </a:rPr>
              <a:t>On an interim plan for rebuilding the Indian Ocean yellowfin tuna stock</a:t>
            </a:r>
            <a:r>
              <a:rPr lang="en-GB" sz="1600" dirty="0">
                <a:latin typeface="+mj-lt"/>
              </a:rPr>
              <a:t> </a:t>
            </a:r>
            <a:r>
              <a:rPr lang="en-GB" sz="1600" dirty="0" smtClean="0">
                <a:latin typeface="+mj-lt"/>
              </a:rPr>
              <a:t>(…)</a:t>
            </a:r>
            <a:endParaRPr lang="en-GB" sz="1600" i="1" dirty="0" smtClean="0">
              <a:latin typeface="+mj-lt"/>
            </a:endParaRPr>
          </a:p>
          <a:p>
            <a:pPr marL="342900" eaLnBrk="1" hangingPunct="1">
              <a:spcBef>
                <a:spcPts val="700"/>
              </a:spcBef>
              <a:buClr>
                <a:srgbClr val="0BD0D9"/>
              </a:buClr>
              <a:buSzPct val="95000"/>
              <a:buFont typeface="Wingdings" panose="05000000000000000000" pitchFamily="2" charset="2"/>
              <a:buChar char="ü"/>
              <a:defRPr/>
            </a:pPr>
            <a:r>
              <a:rPr lang="en-GB" sz="2000" b="1" dirty="0" smtClean="0">
                <a:latin typeface="+mj-lt"/>
              </a:rPr>
              <a:t>11/04</a:t>
            </a:r>
            <a:r>
              <a:rPr lang="en-GB" sz="2000" dirty="0" smtClean="0">
                <a:latin typeface="+mj-lt"/>
              </a:rPr>
              <a:t> </a:t>
            </a:r>
            <a:r>
              <a:rPr lang="en-GB" sz="2000" dirty="0">
                <a:latin typeface="+mj-lt"/>
              </a:rPr>
              <a:t>– </a:t>
            </a:r>
            <a:r>
              <a:rPr lang="en-GB" sz="1800" i="1" dirty="0">
                <a:latin typeface="+mj-lt"/>
              </a:rPr>
              <a:t>On a Regional Observer Scheme</a:t>
            </a:r>
          </a:p>
          <a:p>
            <a:pPr marL="342900" eaLnBrk="1" hangingPunct="1">
              <a:spcBef>
                <a:spcPts val="700"/>
              </a:spcBef>
              <a:buClr>
                <a:srgbClr val="0BD0D9"/>
              </a:buClr>
              <a:buSzPct val="95000"/>
              <a:buFont typeface="Wingdings" panose="05000000000000000000" pitchFamily="2" charset="2"/>
              <a:buChar char="ü"/>
              <a:defRPr/>
            </a:pPr>
            <a:r>
              <a:rPr lang="en-GB" sz="2000" b="1" dirty="0" smtClean="0">
                <a:latin typeface="+mj-lt"/>
              </a:rPr>
              <a:t>12/04</a:t>
            </a:r>
            <a:r>
              <a:rPr lang="en-GB" sz="2000" dirty="0" smtClean="0">
                <a:latin typeface="+mj-lt"/>
              </a:rPr>
              <a:t> – </a:t>
            </a:r>
            <a:r>
              <a:rPr lang="en-GB" sz="1800" i="1" dirty="0" smtClean="0">
                <a:latin typeface="+mj-lt"/>
              </a:rPr>
              <a:t>On the conservation of marine turtles</a:t>
            </a:r>
          </a:p>
          <a:p>
            <a:pPr marL="342900" eaLnBrk="1" hangingPunct="1">
              <a:spcBef>
                <a:spcPts val="700"/>
              </a:spcBef>
              <a:buClr>
                <a:srgbClr val="0BD0D9"/>
              </a:buClr>
              <a:buSzPct val="95000"/>
              <a:buFont typeface="Wingdings" panose="05000000000000000000" pitchFamily="2" charset="2"/>
              <a:buChar char="ü"/>
              <a:defRPr/>
            </a:pPr>
            <a:r>
              <a:rPr lang="en-GB" sz="2000" b="1" dirty="0" smtClean="0">
                <a:latin typeface="+mj-lt"/>
              </a:rPr>
              <a:t>12/06</a:t>
            </a:r>
            <a:r>
              <a:rPr lang="en-GB" sz="2000" dirty="0" smtClean="0">
                <a:latin typeface="+mj-lt"/>
              </a:rPr>
              <a:t> – </a:t>
            </a:r>
            <a:r>
              <a:rPr lang="en-GB" sz="1800" i="1" dirty="0" smtClean="0">
                <a:latin typeface="+mj-lt"/>
              </a:rPr>
              <a:t>On reducing the incidental bycatch of seabirds in Longline fisheries</a:t>
            </a:r>
          </a:p>
          <a:p>
            <a:pPr marL="342900" eaLnBrk="1" hangingPunct="1">
              <a:spcBef>
                <a:spcPts val="700"/>
              </a:spcBef>
              <a:buClr>
                <a:srgbClr val="0BD0D9"/>
              </a:buClr>
              <a:buSzPct val="95000"/>
              <a:buFont typeface="Wingdings" panose="05000000000000000000" pitchFamily="2" charset="2"/>
              <a:buChar char="ü"/>
              <a:defRPr/>
            </a:pPr>
            <a:r>
              <a:rPr lang="en-GB" sz="2000" b="1" dirty="0" smtClean="0">
                <a:latin typeface="+mj-lt"/>
              </a:rPr>
              <a:t>13/04</a:t>
            </a:r>
            <a:r>
              <a:rPr lang="en-GB" sz="2000" dirty="0" smtClean="0">
                <a:latin typeface="+mj-lt"/>
              </a:rPr>
              <a:t> – </a:t>
            </a:r>
            <a:r>
              <a:rPr lang="en-GB" sz="1800" i="1" dirty="0" smtClean="0">
                <a:latin typeface="+mj-lt"/>
              </a:rPr>
              <a:t>On the conservation of cetaceans</a:t>
            </a:r>
          </a:p>
          <a:p>
            <a:pPr marL="342900" eaLnBrk="1" hangingPunct="1">
              <a:spcBef>
                <a:spcPts val="700"/>
              </a:spcBef>
              <a:buClr>
                <a:srgbClr val="0BD0D9"/>
              </a:buClr>
              <a:buSzPct val="95000"/>
              <a:buFont typeface="Wingdings" panose="05000000000000000000" pitchFamily="2" charset="2"/>
              <a:buChar char="ü"/>
              <a:defRPr/>
            </a:pPr>
            <a:r>
              <a:rPr lang="en-GB" sz="2000" b="1" dirty="0" smtClean="0">
                <a:latin typeface="+mj-lt"/>
              </a:rPr>
              <a:t>13/05</a:t>
            </a:r>
            <a:r>
              <a:rPr lang="en-GB" sz="2000" dirty="0" smtClean="0">
                <a:latin typeface="+mj-lt"/>
              </a:rPr>
              <a:t> – </a:t>
            </a:r>
            <a:r>
              <a:rPr lang="en-GB" sz="1800" i="1" dirty="0" smtClean="0">
                <a:latin typeface="+mj-lt"/>
              </a:rPr>
              <a:t>On the conservation of whale sharks</a:t>
            </a:r>
          </a:p>
          <a:p>
            <a:pPr marL="342900" eaLnBrk="1" hangingPunct="1">
              <a:spcBef>
                <a:spcPts val="700"/>
              </a:spcBef>
              <a:buClr>
                <a:srgbClr val="0BD0D9"/>
              </a:buClr>
              <a:buSzPct val="95000"/>
              <a:buFont typeface="Wingdings" panose="05000000000000000000" pitchFamily="2" charset="2"/>
              <a:buChar char="ü"/>
              <a:defRPr/>
            </a:pPr>
            <a:r>
              <a:rPr lang="en-GB" sz="2000" b="1" dirty="0" smtClean="0">
                <a:latin typeface="+mj-lt"/>
              </a:rPr>
              <a:t>16/06</a:t>
            </a:r>
            <a:r>
              <a:rPr lang="en-GB" sz="2000" dirty="0" smtClean="0">
                <a:latin typeface="+mj-lt"/>
              </a:rPr>
              <a:t> </a:t>
            </a:r>
            <a:r>
              <a:rPr lang="en-GB" sz="2000" i="1" dirty="0" smtClean="0">
                <a:latin typeface="+mj-lt"/>
              </a:rPr>
              <a:t>– </a:t>
            </a:r>
            <a:r>
              <a:rPr lang="en-GB" sz="1800" i="1" dirty="0" smtClean="0">
                <a:latin typeface="+mj-lt"/>
              </a:rPr>
              <a:t>On measures applicable in case of non fulfilment of reporting obligations (…)</a:t>
            </a:r>
          </a:p>
          <a:p>
            <a:pPr marL="0" indent="0" algn="just" eaLnBrk="1" hangingPunct="1">
              <a:spcBef>
                <a:spcPts val="700"/>
              </a:spcBef>
              <a:buClr>
                <a:srgbClr val="0BD0D9"/>
              </a:buClr>
              <a:buSzPct val="95000"/>
              <a:defRPr/>
            </a:pPr>
            <a:r>
              <a:rPr lang="en-GB" sz="2000" b="1" i="1" dirty="0" smtClean="0">
                <a:latin typeface="+mj-lt"/>
              </a:rPr>
              <a:t>Voluntary</a:t>
            </a:r>
            <a:r>
              <a:rPr lang="en-GB" sz="2000" b="1" dirty="0" smtClean="0">
                <a:latin typeface="+mj-lt"/>
              </a:rPr>
              <a:t> </a:t>
            </a:r>
            <a:r>
              <a:rPr lang="en-GB" sz="2000" dirty="0" smtClean="0">
                <a:latin typeface="+mj-lt"/>
              </a:rPr>
              <a:t>reporting requirements do also exist that are not related to any specific Resolution (e.g. reporting of fishing crafts, fish prices and socio-economic indicators).</a:t>
            </a:r>
          </a:p>
        </p:txBody>
      </p:sp>
      <p:sp>
        <p:nvSpPr>
          <p:cNvPr id="14338" name="Rectangle 2"/>
          <p:cNvSpPr txBox="1">
            <a:spLocks noChangeArrowheads="1"/>
          </p:cNvSpPr>
          <p:nvPr/>
        </p:nvSpPr>
        <p:spPr bwMode="auto">
          <a:xfrm>
            <a:off x="611188" y="620713"/>
            <a:ext cx="7391400" cy="57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defRPr/>
            </a:pPr>
            <a:r>
              <a:rPr lang="en-GB" sz="3200" b="1" dirty="0" smtClean="0">
                <a:latin typeface="+mj-lt"/>
              </a:rPr>
              <a:t>Requirements (continued)</a:t>
            </a:r>
            <a:endParaRPr lang="en-GB" sz="3200" b="1" dirty="0">
              <a:latin typeface="+mj-lt"/>
            </a:endParaRPr>
          </a:p>
        </p:txBody>
      </p:sp>
      <p:pic>
        <p:nvPicPr>
          <p:cNvPr id="6148" name="Picture 5" descr="C:\Users\NFDS\Documents\My Dropbox\IOTC PSMR\Photo - graphics\IOTCLogoCMYK.jpg"/>
          <p:cNvPicPr>
            <a:picLocks noChangeAspect="1" noChangeArrowheads="1"/>
          </p:cNvPicPr>
          <p:nvPr/>
        </p:nvPicPr>
        <p:blipFill>
          <a:blip r:embed="rId3" cstate="print">
            <a:clrChange>
              <a:clrFrom>
                <a:srgbClr val="FFFFFE"/>
              </a:clrFrom>
              <a:clrTo>
                <a:srgbClr val="FFFFFE">
                  <a:alpha val="0"/>
                </a:srgbClr>
              </a:clrTo>
            </a:clrChange>
            <a:extLst>
              <a:ext uri="{28A0092B-C50C-407E-A947-70E740481C1C}">
                <a14:useLocalDpi xmlns:a14="http://schemas.microsoft.com/office/drawing/2010/main" val="0"/>
              </a:ext>
            </a:extLst>
          </a:blip>
          <a:srcRect/>
          <a:stretch>
            <a:fillRect/>
          </a:stretch>
        </p:blipFill>
        <p:spPr bwMode="auto">
          <a:xfrm>
            <a:off x="8328025" y="49213"/>
            <a:ext cx="762000" cy="877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Box 9"/>
          <p:cNvSpPr txBox="1">
            <a:spLocks noChangeArrowheads="1"/>
          </p:cNvSpPr>
          <p:nvPr/>
        </p:nvSpPr>
        <p:spPr bwMode="auto">
          <a:xfrm>
            <a:off x="0" y="0"/>
            <a:ext cx="7812088"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GB" sz="1400" b="1" dirty="0" smtClean="0">
                <a:solidFill>
                  <a:schemeClr val="accent3">
                    <a:lumMod val="50000"/>
                  </a:schemeClr>
                </a:solidFill>
                <a:effectLst>
                  <a:outerShdw blurRad="38100" dist="38100" dir="2700000" algn="tl">
                    <a:srgbClr val="FFFFFF"/>
                  </a:outerShdw>
                </a:effectLst>
                <a:latin typeface="Calibri" pitchFamily="34" charset="0"/>
              </a:rPr>
              <a:t>Understanding </a:t>
            </a:r>
            <a:r>
              <a:rPr lang="en-GB" sz="1400" b="1" dirty="0">
                <a:solidFill>
                  <a:schemeClr val="accent3">
                    <a:lumMod val="50000"/>
                  </a:schemeClr>
                </a:solidFill>
                <a:effectLst>
                  <a:outerShdw blurRad="38100" dist="38100" dir="2700000" algn="tl">
                    <a:srgbClr val="FFFFFF"/>
                  </a:outerShdw>
                </a:effectLst>
                <a:latin typeface="Calibri" pitchFamily="34" charset="0"/>
              </a:rPr>
              <a:t>the statistical data reporting requirements</a:t>
            </a:r>
          </a:p>
        </p:txBody>
      </p:sp>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305904" y="188640"/>
            <a:ext cx="994420" cy="471429"/>
          </a:xfrm>
          <a:prstGeom prst="rect">
            <a:avLst/>
          </a:prstGeom>
        </p:spPr>
      </p:pic>
    </p:spTree>
    <p:extLst>
      <p:ext uri="{BB962C8B-B14F-4D97-AF65-F5344CB8AC3E}">
        <p14:creationId xmlns:p14="http://schemas.microsoft.com/office/powerpoint/2010/main" val="16761419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33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337">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4337">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4337">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4337">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4337">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4337">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4337">
                                            <p:txEl>
                                              <p:pRg st="7" end="7"/>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4337">
                                            <p:txEl>
                                              <p:pRg st="8" end="8"/>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4337">
                                            <p:txEl>
                                              <p:pRg st="9" end="9"/>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4337">
                                            <p:txEl>
                                              <p:pRg st="10" end="10"/>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4337">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Content Placeholder 2"/>
          <p:cNvSpPr txBox="1">
            <a:spLocks/>
          </p:cNvSpPr>
          <p:nvPr/>
        </p:nvSpPr>
        <p:spPr bwMode="auto">
          <a:xfrm>
            <a:off x="251520" y="1196975"/>
            <a:ext cx="8640960" cy="55443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11163" indent="-342900"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marL="273050" indent="-273050" eaLnBrk="1" hangingPunct="1">
              <a:spcBef>
                <a:spcPts val="700"/>
              </a:spcBef>
              <a:buClr>
                <a:srgbClr val="0BD0D9"/>
              </a:buClr>
              <a:buSzPct val="95000"/>
              <a:buFont typeface="Wingdings 2" pitchFamily="18" charset="2"/>
              <a:buChar char=""/>
              <a:defRPr/>
            </a:pPr>
            <a:endParaRPr lang="en-GB" sz="3000" dirty="0" smtClean="0">
              <a:latin typeface="+mn-lt"/>
              <a:ea typeface="+mn-ea"/>
              <a:cs typeface="+mn-cs"/>
            </a:endParaRPr>
          </a:p>
        </p:txBody>
      </p:sp>
      <p:pic>
        <p:nvPicPr>
          <p:cNvPr id="6148" name="Picture 5" descr="C:\Users\NFDS\Documents\My Dropbox\IOTC PSMR\Photo - graphics\IOTCLogoCMYK.jpg"/>
          <p:cNvPicPr>
            <a:picLocks noChangeAspect="1" noChangeArrowheads="1"/>
          </p:cNvPicPr>
          <p:nvPr/>
        </p:nvPicPr>
        <p:blipFill>
          <a:blip r:embed="rId3" cstate="print">
            <a:clrChange>
              <a:clrFrom>
                <a:srgbClr val="FFFFFE"/>
              </a:clrFrom>
              <a:clrTo>
                <a:srgbClr val="FFFFFE">
                  <a:alpha val="0"/>
                </a:srgbClr>
              </a:clrTo>
            </a:clrChange>
            <a:extLst>
              <a:ext uri="{28A0092B-C50C-407E-A947-70E740481C1C}">
                <a14:useLocalDpi xmlns:a14="http://schemas.microsoft.com/office/drawing/2010/main" val="0"/>
              </a:ext>
            </a:extLst>
          </a:blip>
          <a:srcRect/>
          <a:stretch>
            <a:fillRect/>
          </a:stretch>
        </p:blipFill>
        <p:spPr bwMode="auto">
          <a:xfrm>
            <a:off x="8328025" y="49213"/>
            <a:ext cx="762000" cy="877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Box 9"/>
          <p:cNvSpPr txBox="1">
            <a:spLocks noChangeArrowheads="1"/>
          </p:cNvSpPr>
          <p:nvPr/>
        </p:nvSpPr>
        <p:spPr bwMode="auto">
          <a:xfrm>
            <a:off x="0" y="0"/>
            <a:ext cx="7812088"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GB" sz="1400" b="1" dirty="0" smtClean="0">
                <a:solidFill>
                  <a:schemeClr val="accent3">
                    <a:lumMod val="50000"/>
                  </a:schemeClr>
                </a:solidFill>
                <a:effectLst>
                  <a:outerShdw blurRad="38100" dist="38100" dir="2700000" algn="tl">
                    <a:srgbClr val="FFFFFF"/>
                  </a:outerShdw>
                </a:effectLst>
                <a:latin typeface="Calibri" pitchFamily="34" charset="0"/>
              </a:rPr>
              <a:t>Understanding </a:t>
            </a:r>
            <a:r>
              <a:rPr lang="en-GB" sz="1400" b="1" dirty="0">
                <a:solidFill>
                  <a:schemeClr val="accent3">
                    <a:lumMod val="50000"/>
                  </a:schemeClr>
                </a:solidFill>
                <a:effectLst>
                  <a:outerShdw blurRad="38100" dist="38100" dir="2700000" algn="tl">
                    <a:srgbClr val="FFFFFF"/>
                  </a:outerShdw>
                </a:effectLst>
                <a:latin typeface="Calibri" pitchFamily="34" charset="0"/>
              </a:rPr>
              <a:t>the statistical data reporting requirements</a:t>
            </a:r>
          </a:p>
        </p:txBody>
      </p:sp>
      <p:sp>
        <p:nvSpPr>
          <p:cNvPr id="38" name="Rounded Rectangle 37"/>
          <p:cNvSpPr/>
          <p:nvPr/>
        </p:nvSpPr>
        <p:spPr>
          <a:xfrm>
            <a:off x="7379132" y="1646959"/>
            <a:ext cx="1491176" cy="4798334"/>
          </a:xfrm>
          <a:prstGeom prst="roundRect">
            <a:avLst>
              <a:gd name="adj" fmla="val 5279"/>
            </a:avLst>
          </a:prstGeom>
          <a:noFill/>
          <a:ln w="12700" cap="flat" cmpd="sng" algn="ctr">
            <a:solidFill>
              <a:srgbClr val="002060"/>
            </a:solidFill>
            <a:prstDash val="solid"/>
            <a:miter lim="800000"/>
          </a:ln>
          <a:effectLst/>
        </p:spPr>
        <p:txBody>
          <a:bodyPr vert="vert" rtlCol="0" anchor="t"/>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400" b="0" i="0" u="none" strike="noStrike" kern="0" cap="none" spc="0" normalizeH="0" baseline="0" noProof="0" dirty="0" smtClean="0">
                <a:ln>
                  <a:noFill/>
                </a:ln>
                <a:solidFill>
                  <a:srgbClr val="4472C4">
                    <a:lumMod val="50000"/>
                  </a:srgbClr>
                </a:solidFill>
                <a:effectLst/>
                <a:uLnTx/>
                <a:uFillTx/>
                <a:latin typeface="Calibri" panose="020F0502020204030204"/>
                <a:ea typeface="+mn-ea"/>
                <a:cs typeface="+mn-cs"/>
              </a:rPr>
              <a:t>Resolution 11/04</a:t>
            </a:r>
          </a:p>
        </p:txBody>
      </p:sp>
      <p:sp>
        <p:nvSpPr>
          <p:cNvPr id="39" name="Rounded Rectangle 38"/>
          <p:cNvSpPr/>
          <p:nvPr/>
        </p:nvSpPr>
        <p:spPr>
          <a:xfrm>
            <a:off x="280421" y="5748517"/>
            <a:ext cx="7003336" cy="696776"/>
          </a:xfrm>
          <a:prstGeom prst="roundRect">
            <a:avLst/>
          </a:prstGeom>
          <a:solidFill>
            <a:srgbClr val="ED7D31">
              <a:lumMod val="40000"/>
              <a:lumOff val="60000"/>
            </a:srgbClr>
          </a:solidFill>
          <a:ln w="12700" cap="flat" cmpd="sng" algn="ctr">
            <a:solidFill>
              <a:srgbClr val="5B9BD5">
                <a:shade val="50000"/>
              </a:srgbClr>
            </a:solidFill>
            <a:prstDash val="solid"/>
            <a:miter lim="800000"/>
          </a:ln>
          <a:effectLst/>
        </p:spPr>
        <p:txBody>
          <a:bodyPr rtlCol="0" anchor="t"/>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GB" sz="1400" b="0" i="0" u="none" strike="noStrike" kern="0" cap="none" spc="0" normalizeH="0" baseline="0" noProof="0" dirty="0" smtClean="0">
                <a:ln>
                  <a:noFill/>
                </a:ln>
                <a:solidFill>
                  <a:srgbClr val="ED7D31">
                    <a:lumMod val="75000"/>
                  </a:srgbClr>
                </a:solidFill>
                <a:effectLst/>
                <a:uLnTx/>
                <a:uFillTx/>
                <a:latin typeface="Calibri" panose="020F0502020204030204"/>
                <a:ea typeface="+mn-ea"/>
                <a:cs typeface="+mn-cs"/>
              </a:rPr>
              <a:t>Res 12/04</a:t>
            </a:r>
          </a:p>
        </p:txBody>
      </p:sp>
      <p:sp>
        <p:nvSpPr>
          <p:cNvPr id="40" name="Rounded Rectangle 39"/>
          <p:cNvSpPr/>
          <p:nvPr/>
        </p:nvSpPr>
        <p:spPr>
          <a:xfrm>
            <a:off x="287990" y="5030167"/>
            <a:ext cx="6995766" cy="696776"/>
          </a:xfrm>
          <a:prstGeom prst="roundRect">
            <a:avLst/>
          </a:prstGeom>
          <a:solidFill>
            <a:srgbClr val="ED7D31">
              <a:lumMod val="40000"/>
              <a:lumOff val="60000"/>
            </a:srgbClr>
          </a:solidFill>
          <a:ln w="12700" cap="flat" cmpd="sng" algn="ctr">
            <a:solidFill>
              <a:srgbClr val="5B9BD5">
                <a:shade val="50000"/>
              </a:srgbClr>
            </a:solidFill>
            <a:prstDash val="solid"/>
            <a:miter lim="800000"/>
          </a:ln>
          <a:effectLst/>
        </p:spPr>
        <p:txBody>
          <a:bodyPr rtlCol="0" anchor="t"/>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GB" sz="1400" b="0" i="0" u="none" strike="noStrike" kern="0" cap="none" spc="0" normalizeH="0" baseline="0" noProof="0" dirty="0" smtClean="0">
                <a:ln>
                  <a:noFill/>
                </a:ln>
                <a:solidFill>
                  <a:srgbClr val="ED7D31">
                    <a:lumMod val="75000"/>
                  </a:srgbClr>
                </a:solidFill>
                <a:effectLst/>
                <a:uLnTx/>
                <a:uFillTx/>
                <a:latin typeface="Calibri" panose="020F0502020204030204"/>
                <a:ea typeface="+mn-ea"/>
                <a:cs typeface="+mn-cs"/>
              </a:rPr>
              <a:t>Res 13/04</a:t>
            </a:r>
          </a:p>
        </p:txBody>
      </p:sp>
      <p:sp>
        <p:nvSpPr>
          <p:cNvPr id="41" name="Rounded Rectangle 40"/>
          <p:cNvSpPr/>
          <p:nvPr/>
        </p:nvSpPr>
        <p:spPr>
          <a:xfrm>
            <a:off x="280421" y="4311817"/>
            <a:ext cx="7003336" cy="696776"/>
          </a:xfrm>
          <a:prstGeom prst="roundRect">
            <a:avLst/>
          </a:prstGeom>
          <a:solidFill>
            <a:srgbClr val="ED7D31">
              <a:lumMod val="40000"/>
              <a:lumOff val="60000"/>
            </a:srgbClr>
          </a:solidFill>
          <a:ln w="12700" cap="flat" cmpd="sng" algn="ctr">
            <a:solidFill>
              <a:srgbClr val="5B9BD5">
                <a:shade val="50000"/>
              </a:srgbClr>
            </a:solidFill>
            <a:prstDash val="solid"/>
            <a:miter lim="800000"/>
          </a:ln>
          <a:effectLst/>
        </p:spPr>
        <p:txBody>
          <a:bodyPr rtlCol="0" anchor="t"/>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GB" sz="1400" b="0" i="0" u="none" strike="noStrike" kern="0" cap="none" spc="0" normalizeH="0" baseline="0" noProof="0" dirty="0" smtClean="0">
                <a:ln>
                  <a:noFill/>
                </a:ln>
                <a:solidFill>
                  <a:srgbClr val="ED7D31">
                    <a:lumMod val="75000"/>
                  </a:srgbClr>
                </a:solidFill>
                <a:effectLst/>
                <a:uLnTx/>
                <a:uFillTx/>
                <a:latin typeface="Calibri" panose="020F0502020204030204"/>
                <a:ea typeface="+mn-ea"/>
                <a:cs typeface="+mn-cs"/>
              </a:rPr>
              <a:t>Res 12/06</a:t>
            </a:r>
          </a:p>
        </p:txBody>
      </p:sp>
      <p:sp>
        <p:nvSpPr>
          <p:cNvPr id="42" name="Rounded Rectangle 41"/>
          <p:cNvSpPr/>
          <p:nvPr/>
        </p:nvSpPr>
        <p:spPr>
          <a:xfrm>
            <a:off x="280421" y="3593467"/>
            <a:ext cx="7003336" cy="696776"/>
          </a:xfrm>
          <a:prstGeom prst="roundRect">
            <a:avLst/>
          </a:prstGeom>
          <a:solidFill>
            <a:srgbClr val="ED7D31">
              <a:lumMod val="40000"/>
              <a:lumOff val="60000"/>
            </a:srgbClr>
          </a:solidFill>
          <a:ln w="12700" cap="flat" cmpd="sng" algn="ctr">
            <a:solidFill>
              <a:srgbClr val="5B9BD5">
                <a:shade val="50000"/>
              </a:srgbClr>
            </a:solidFill>
            <a:prstDash val="solid"/>
            <a:miter lim="800000"/>
          </a:ln>
          <a:effectLst/>
        </p:spPr>
        <p:txBody>
          <a:bodyPr rtlCol="0" anchor="t"/>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GB" sz="1400" b="0" i="0" u="none" strike="noStrike" kern="0" cap="none" spc="0" normalizeH="0" baseline="0" noProof="0" dirty="0" smtClean="0">
                <a:ln>
                  <a:noFill/>
                </a:ln>
                <a:solidFill>
                  <a:srgbClr val="ED7D31">
                    <a:lumMod val="75000"/>
                  </a:srgbClr>
                </a:solidFill>
                <a:effectLst/>
                <a:uLnTx/>
                <a:uFillTx/>
                <a:latin typeface="Calibri" panose="020F0502020204030204"/>
                <a:ea typeface="+mn-ea"/>
                <a:cs typeface="+mn-cs"/>
              </a:rPr>
              <a:t>Res 13/05</a:t>
            </a:r>
          </a:p>
        </p:txBody>
      </p:sp>
      <p:sp>
        <p:nvSpPr>
          <p:cNvPr id="43" name="Rounded Rectangle 42"/>
          <p:cNvSpPr/>
          <p:nvPr/>
        </p:nvSpPr>
        <p:spPr>
          <a:xfrm>
            <a:off x="280421" y="2873603"/>
            <a:ext cx="7003336" cy="696776"/>
          </a:xfrm>
          <a:prstGeom prst="roundRect">
            <a:avLst/>
          </a:prstGeom>
          <a:solidFill>
            <a:srgbClr val="FFC000">
              <a:lumMod val="20000"/>
              <a:lumOff val="80000"/>
            </a:srgbClr>
          </a:solidFill>
          <a:ln w="12700" cap="flat" cmpd="sng" algn="ctr">
            <a:solidFill>
              <a:srgbClr val="5B9BD5">
                <a:shade val="50000"/>
              </a:srgbClr>
            </a:solidFill>
            <a:prstDash val="solid"/>
            <a:miter lim="800000"/>
          </a:ln>
          <a:effectLst/>
        </p:spPr>
        <p:txBody>
          <a:bodyPr rtlCol="0" anchor="t"/>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GB" sz="1400" b="0" i="0" u="none" strike="noStrike" kern="0" cap="none" spc="0" normalizeH="0" baseline="0" noProof="0" dirty="0" smtClean="0">
                <a:ln>
                  <a:noFill/>
                </a:ln>
                <a:solidFill>
                  <a:srgbClr val="FFC000">
                    <a:lumMod val="75000"/>
                  </a:srgbClr>
                </a:solidFill>
                <a:effectLst/>
                <a:uLnTx/>
                <a:uFillTx/>
                <a:latin typeface="Calibri" panose="020F0502020204030204"/>
                <a:ea typeface="+mn-ea"/>
                <a:cs typeface="+mn-cs"/>
              </a:rPr>
              <a:t>Voluntary</a:t>
            </a:r>
            <a:endParaRPr kumimoji="0" lang="en-GB" sz="1800" b="0" i="0" u="none" strike="noStrike" kern="0" cap="none" spc="0" normalizeH="0" baseline="0" noProof="0" dirty="0" smtClean="0">
              <a:ln>
                <a:noFill/>
              </a:ln>
              <a:solidFill>
                <a:srgbClr val="FFC000">
                  <a:lumMod val="75000"/>
                </a:srgbClr>
              </a:solidFill>
              <a:effectLst/>
              <a:uLnTx/>
              <a:uFillTx/>
              <a:latin typeface="Calibri" panose="020F0502020204030204"/>
              <a:ea typeface="+mn-ea"/>
              <a:cs typeface="+mn-cs"/>
            </a:endParaRPr>
          </a:p>
        </p:txBody>
      </p:sp>
      <p:sp>
        <p:nvSpPr>
          <p:cNvPr id="44" name="Rounded Rectangle 43"/>
          <p:cNvSpPr/>
          <p:nvPr/>
        </p:nvSpPr>
        <p:spPr>
          <a:xfrm>
            <a:off x="280421" y="1646959"/>
            <a:ext cx="7003336" cy="1203557"/>
          </a:xfrm>
          <a:prstGeom prst="roundRect">
            <a:avLst>
              <a:gd name="adj" fmla="val 7988"/>
            </a:avLst>
          </a:prstGeom>
          <a:solidFill>
            <a:srgbClr val="5B9BD5"/>
          </a:solidFill>
          <a:ln w="12700" cap="flat" cmpd="sng" algn="ctr">
            <a:solidFill>
              <a:srgbClr val="5B9BD5">
                <a:shade val="50000"/>
              </a:srgbClr>
            </a:solidFill>
            <a:prstDash val="solid"/>
            <a:miter lim="800000"/>
          </a:ln>
          <a:effectLst/>
        </p:spPr>
        <p:txBody>
          <a:bodyPr rtlCol="0" anchor="t"/>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GB" sz="1400" b="0" i="0" u="none" strike="noStrike" kern="0" cap="none" spc="0" normalizeH="0" baseline="0" noProof="0" dirty="0" smtClean="0">
                <a:ln>
                  <a:noFill/>
                </a:ln>
                <a:solidFill>
                  <a:prstClr val="white"/>
                </a:solidFill>
                <a:effectLst/>
                <a:uLnTx/>
                <a:uFillTx/>
                <a:latin typeface="Calibri" panose="020F0502020204030204"/>
                <a:ea typeface="+mn-ea"/>
                <a:cs typeface="+mn-cs"/>
              </a:rPr>
              <a:t>Resolution 15/02</a:t>
            </a:r>
          </a:p>
          <a:p>
            <a:pPr marL="0" marR="0" lvl="0" indent="0" algn="r" defTabSz="914400" eaLnBrk="1" fontAlgn="auto" latinLnBrk="0" hangingPunct="1">
              <a:lnSpc>
                <a:spcPct val="100000"/>
              </a:lnSpc>
              <a:spcBef>
                <a:spcPts val="0"/>
              </a:spcBef>
              <a:spcAft>
                <a:spcPts val="0"/>
              </a:spcAft>
              <a:buClrTx/>
              <a:buSzTx/>
              <a:buFontTx/>
              <a:buNone/>
              <a:tabLst/>
              <a:defRPr/>
            </a:pPr>
            <a:endParaRPr kumimoji="0" lang="en-GB" sz="1400" b="0" i="0" u="none" strike="noStrike" kern="0" cap="none" spc="0" normalizeH="0" baseline="0" noProof="0" dirty="0" smtClean="0">
              <a:ln>
                <a:noFill/>
              </a:ln>
              <a:solidFill>
                <a:prstClr val="white"/>
              </a:solidFill>
              <a:effectLst/>
              <a:uLnTx/>
              <a:uFillTx/>
              <a:latin typeface="Calibri" panose="020F0502020204030204"/>
              <a:ea typeface="+mn-ea"/>
              <a:cs typeface="+mn-cs"/>
            </a:endParaRPr>
          </a:p>
        </p:txBody>
      </p:sp>
      <p:sp>
        <p:nvSpPr>
          <p:cNvPr id="45" name="Rounded Rectangle 44"/>
          <p:cNvSpPr/>
          <p:nvPr/>
        </p:nvSpPr>
        <p:spPr>
          <a:xfrm>
            <a:off x="339464" y="1710543"/>
            <a:ext cx="1217181" cy="513215"/>
          </a:xfrm>
          <a:prstGeom prst="roundRect">
            <a:avLst/>
          </a:prstGeom>
          <a:solidFill>
            <a:srgbClr val="4472C4"/>
          </a:solidFill>
          <a:ln w="12700" cap="flat" cmpd="sng" algn="ctr">
            <a:solidFill>
              <a:srgbClr val="4472C4">
                <a:shade val="50000"/>
              </a:srgbClr>
            </a:solid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400" b="0" i="0" u="none" strike="noStrike" kern="0" cap="none" spc="0" normalizeH="0" baseline="0" noProof="0" dirty="0" smtClean="0">
                <a:ln>
                  <a:noFill/>
                </a:ln>
                <a:solidFill>
                  <a:prstClr val="white"/>
                </a:solidFill>
                <a:effectLst/>
                <a:uLnTx/>
                <a:uFillTx/>
                <a:latin typeface="Calibri" panose="020F0502020204030204"/>
                <a:ea typeface="+mn-ea"/>
                <a:cs typeface="+mn-cs"/>
              </a:rPr>
              <a:t>IOTC Species</a:t>
            </a:r>
          </a:p>
        </p:txBody>
      </p:sp>
      <p:sp>
        <p:nvSpPr>
          <p:cNvPr id="46" name="Rounded Rectangle 45"/>
          <p:cNvSpPr/>
          <p:nvPr/>
        </p:nvSpPr>
        <p:spPr>
          <a:xfrm>
            <a:off x="339464" y="2269932"/>
            <a:ext cx="1217181" cy="513215"/>
          </a:xfrm>
          <a:prstGeom prst="roundRect">
            <a:avLst/>
          </a:prstGeom>
          <a:solidFill>
            <a:srgbClr val="4472C4"/>
          </a:solidFill>
          <a:ln w="12700" cap="flat" cmpd="sng" algn="ctr">
            <a:solidFill>
              <a:srgbClr val="4472C4">
                <a:shade val="50000"/>
              </a:srgbClr>
            </a:solid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400" b="0" i="0" u="none" strike="noStrike" kern="0" cap="none" spc="0" normalizeH="0" baseline="0" noProof="0" dirty="0" smtClean="0">
                <a:ln>
                  <a:noFill/>
                </a:ln>
                <a:solidFill>
                  <a:prstClr val="white"/>
                </a:solidFill>
                <a:effectLst/>
                <a:uLnTx/>
                <a:uFillTx/>
                <a:latin typeface="Calibri" panose="020F0502020204030204"/>
                <a:ea typeface="+mn-ea"/>
                <a:cs typeface="+mn-cs"/>
              </a:rPr>
              <a:t>Sharks</a:t>
            </a:r>
            <a:endParaRPr kumimoji="0" lang="en-GB" sz="1800" b="0" i="0" u="none" strike="noStrike" kern="0" cap="none" spc="0" normalizeH="0" baseline="0" noProof="0" dirty="0" smtClean="0">
              <a:ln>
                <a:noFill/>
              </a:ln>
              <a:solidFill>
                <a:prstClr val="white"/>
              </a:solidFill>
              <a:effectLst/>
              <a:uLnTx/>
              <a:uFillTx/>
              <a:latin typeface="Calibri" panose="020F0502020204030204"/>
              <a:ea typeface="+mn-ea"/>
              <a:cs typeface="+mn-cs"/>
            </a:endParaRPr>
          </a:p>
        </p:txBody>
      </p:sp>
      <p:sp>
        <p:nvSpPr>
          <p:cNvPr id="47" name="Rounded Rectangle 46"/>
          <p:cNvSpPr/>
          <p:nvPr/>
        </p:nvSpPr>
        <p:spPr>
          <a:xfrm>
            <a:off x="339464" y="2960274"/>
            <a:ext cx="1217181" cy="513215"/>
          </a:xfrm>
          <a:prstGeom prst="roundRect">
            <a:avLst/>
          </a:prstGeom>
          <a:solidFill>
            <a:srgbClr val="5B9BD5"/>
          </a:solidFill>
          <a:ln w="12700" cap="flat" cmpd="sng" algn="ctr">
            <a:solidFill>
              <a:srgbClr val="4472C4">
                <a:shade val="50000"/>
              </a:srgbClr>
            </a:solid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400" b="0" i="0" u="none" strike="noStrike" kern="0" cap="none" spc="0" normalizeH="0" baseline="0" noProof="0" dirty="0" smtClean="0">
                <a:ln>
                  <a:noFill/>
                </a:ln>
                <a:solidFill>
                  <a:prstClr val="white"/>
                </a:solidFill>
                <a:effectLst/>
                <a:uLnTx/>
                <a:uFillTx/>
                <a:latin typeface="Calibri" panose="020F0502020204030204"/>
                <a:ea typeface="+mn-ea"/>
                <a:cs typeface="+mn-cs"/>
              </a:rPr>
              <a:t>Other species</a:t>
            </a:r>
          </a:p>
        </p:txBody>
      </p:sp>
      <p:sp>
        <p:nvSpPr>
          <p:cNvPr id="48" name="Rounded Rectangle 47"/>
          <p:cNvSpPr/>
          <p:nvPr/>
        </p:nvSpPr>
        <p:spPr>
          <a:xfrm>
            <a:off x="339464" y="3681749"/>
            <a:ext cx="1217181" cy="513215"/>
          </a:xfrm>
          <a:prstGeom prst="roundRect">
            <a:avLst/>
          </a:prstGeom>
          <a:solidFill>
            <a:srgbClr val="ED7D31"/>
          </a:solidFill>
          <a:ln w="12700" cap="flat" cmpd="sng" algn="ctr">
            <a:solidFill>
              <a:srgbClr val="4472C4">
                <a:shade val="50000"/>
              </a:srgbClr>
            </a:solid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400" b="0" i="0" u="none" strike="noStrike" kern="0" cap="none" spc="0" normalizeH="0" baseline="0" noProof="0" dirty="0" smtClean="0">
                <a:ln>
                  <a:noFill/>
                </a:ln>
                <a:solidFill>
                  <a:prstClr val="white"/>
                </a:solidFill>
                <a:effectLst/>
                <a:uLnTx/>
                <a:uFillTx/>
                <a:latin typeface="Calibri" panose="020F0502020204030204"/>
                <a:ea typeface="+mn-ea"/>
                <a:cs typeface="+mn-cs"/>
              </a:rPr>
              <a:t>Whale sharks</a:t>
            </a:r>
          </a:p>
        </p:txBody>
      </p:sp>
      <p:sp>
        <p:nvSpPr>
          <p:cNvPr id="49" name="Rounded Rectangle 48"/>
          <p:cNvSpPr/>
          <p:nvPr/>
        </p:nvSpPr>
        <p:spPr>
          <a:xfrm>
            <a:off x="339464" y="4401895"/>
            <a:ext cx="1217181" cy="513215"/>
          </a:xfrm>
          <a:prstGeom prst="roundRect">
            <a:avLst/>
          </a:prstGeom>
          <a:solidFill>
            <a:srgbClr val="ED7D31"/>
          </a:solidFill>
          <a:ln w="12700" cap="flat" cmpd="sng" algn="ctr">
            <a:solidFill>
              <a:srgbClr val="4472C4">
                <a:shade val="50000"/>
              </a:srgbClr>
            </a:solid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400" b="0" i="0" u="none" strike="noStrike" kern="0" cap="none" spc="0" normalizeH="0" baseline="0" noProof="0" dirty="0" smtClean="0">
                <a:ln>
                  <a:noFill/>
                </a:ln>
                <a:solidFill>
                  <a:prstClr val="white"/>
                </a:solidFill>
                <a:effectLst/>
                <a:uLnTx/>
                <a:uFillTx/>
                <a:latin typeface="Calibri" panose="020F0502020204030204"/>
                <a:ea typeface="+mn-ea"/>
                <a:cs typeface="+mn-cs"/>
              </a:rPr>
              <a:t>Seabirds</a:t>
            </a:r>
            <a:endParaRPr kumimoji="0" lang="en-GB" sz="1800" b="0" i="0" u="none" strike="noStrike" kern="0" cap="none" spc="0" normalizeH="0" baseline="0" noProof="0" dirty="0" smtClean="0">
              <a:ln>
                <a:noFill/>
              </a:ln>
              <a:solidFill>
                <a:prstClr val="white"/>
              </a:solidFill>
              <a:effectLst/>
              <a:uLnTx/>
              <a:uFillTx/>
              <a:latin typeface="Calibri" panose="020F0502020204030204"/>
              <a:ea typeface="+mn-ea"/>
              <a:cs typeface="+mn-cs"/>
            </a:endParaRPr>
          </a:p>
        </p:txBody>
      </p:sp>
      <p:sp>
        <p:nvSpPr>
          <p:cNvPr id="50" name="Rounded Rectangle 49"/>
          <p:cNvSpPr/>
          <p:nvPr/>
        </p:nvSpPr>
        <p:spPr>
          <a:xfrm>
            <a:off x="339464" y="5121947"/>
            <a:ext cx="1217181" cy="513215"/>
          </a:xfrm>
          <a:prstGeom prst="roundRect">
            <a:avLst/>
          </a:prstGeom>
          <a:solidFill>
            <a:srgbClr val="ED7D31"/>
          </a:solidFill>
          <a:ln w="12700" cap="flat" cmpd="sng" algn="ctr">
            <a:solidFill>
              <a:srgbClr val="4472C4">
                <a:shade val="50000"/>
              </a:srgbClr>
            </a:solid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400" b="0" i="0" u="none" strike="noStrike" kern="0" cap="none" spc="0" normalizeH="0" baseline="0" noProof="0" dirty="0" smtClean="0">
                <a:ln>
                  <a:noFill/>
                </a:ln>
                <a:solidFill>
                  <a:prstClr val="white"/>
                </a:solidFill>
                <a:effectLst/>
                <a:uLnTx/>
                <a:uFillTx/>
                <a:latin typeface="Calibri" panose="020F0502020204030204"/>
                <a:ea typeface="+mn-ea"/>
                <a:cs typeface="+mn-cs"/>
              </a:rPr>
              <a:t>Marine mammals</a:t>
            </a:r>
          </a:p>
        </p:txBody>
      </p:sp>
      <p:sp>
        <p:nvSpPr>
          <p:cNvPr id="51" name="Rounded Rectangle 50"/>
          <p:cNvSpPr/>
          <p:nvPr/>
        </p:nvSpPr>
        <p:spPr>
          <a:xfrm>
            <a:off x="339464" y="5840297"/>
            <a:ext cx="1217181" cy="513215"/>
          </a:xfrm>
          <a:prstGeom prst="roundRect">
            <a:avLst/>
          </a:prstGeom>
          <a:solidFill>
            <a:srgbClr val="ED7D31"/>
          </a:solidFill>
          <a:ln w="12700" cap="flat" cmpd="sng" algn="ctr">
            <a:solidFill>
              <a:srgbClr val="4472C4">
                <a:shade val="50000"/>
              </a:srgbClr>
            </a:solid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400" b="0" i="0" u="none" strike="noStrike" kern="0" cap="none" spc="0" normalizeH="0" baseline="0" noProof="0" dirty="0" smtClean="0">
                <a:ln>
                  <a:noFill/>
                </a:ln>
                <a:solidFill>
                  <a:prstClr val="white"/>
                </a:solidFill>
                <a:effectLst/>
                <a:uLnTx/>
                <a:uFillTx/>
                <a:latin typeface="Calibri" panose="020F0502020204030204"/>
                <a:ea typeface="+mn-ea"/>
                <a:cs typeface="+mn-cs"/>
              </a:rPr>
              <a:t>Marine turtles</a:t>
            </a:r>
          </a:p>
        </p:txBody>
      </p:sp>
      <p:sp>
        <p:nvSpPr>
          <p:cNvPr id="52" name="Rounded Rectangle 51"/>
          <p:cNvSpPr/>
          <p:nvPr/>
        </p:nvSpPr>
        <p:spPr>
          <a:xfrm>
            <a:off x="1842773" y="1710543"/>
            <a:ext cx="908345" cy="1762946"/>
          </a:xfrm>
          <a:prstGeom prst="roundRect">
            <a:avLst/>
          </a:prstGeom>
          <a:solidFill>
            <a:srgbClr val="70AD47"/>
          </a:solidFill>
          <a:ln w="12700" cap="flat" cmpd="sng" algn="ctr">
            <a:solidFill>
              <a:srgbClr val="70AD47">
                <a:shade val="50000"/>
              </a:srgbClr>
            </a:solidFill>
            <a:prstDash val="solid"/>
            <a:miter lim="800000"/>
          </a:ln>
          <a:effectLst>
            <a:outerShdw blurRad="50800" dist="38100" dir="2700000" algn="tl" rotWithShape="0">
              <a:prstClr val="black">
                <a:alpha val="40000"/>
              </a:prstClr>
            </a:outerShdw>
          </a:effectLst>
        </p:spPr>
        <p:txBody>
          <a:bodyPr rtlCol="0" anchor="t"/>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400" b="1" i="0" u="none" strike="noStrike" kern="0" cap="none" spc="0" normalizeH="0" baseline="0" noProof="0" dirty="0" smtClean="0">
                <a:ln>
                  <a:noFill/>
                </a:ln>
                <a:solidFill>
                  <a:prstClr val="white"/>
                </a:solidFill>
                <a:effectLst/>
                <a:uLnTx/>
                <a:uFillTx/>
                <a:latin typeface="Calibri" panose="020F0502020204030204"/>
                <a:ea typeface="+mn-ea"/>
                <a:cs typeface="+mn-cs"/>
              </a:rPr>
              <a:t>Nominal Catch</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50" b="0" i="0" u="none" strike="noStrike" kern="0" cap="none" spc="0" normalizeH="0" baseline="0" noProof="0" dirty="0" smtClean="0">
                <a:ln>
                  <a:noFill/>
                </a:ln>
                <a:solidFill>
                  <a:prstClr val="white"/>
                </a:solidFill>
                <a:effectLst/>
                <a:uLnTx/>
                <a:uFillTx/>
                <a:latin typeface="Calibri" panose="020F0502020204030204"/>
                <a:ea typeface="+mn-ea"/>
                <a:cs typeface="+mn-cs"/>
              </a:rPr>
              <a:t>Form </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50" b="0" i="0" u="none" strike="noStrike" kern="0" cap="none" spc="0" normalizeH="0" baseline="0" noProof="0" dirty="0" smtClean="0">
                <a:ln>
                  <a:noFill/>
                </a:ln>
                <a:solidFill>
                  <a:prstClr val="white"/>
                </a:solidFill>
                <a:effectLst/>
                <a:uLnTx/>
                <a:uFillTx/>
                <a:latin typeface="Calibri" panose="020F0502020204030204"/>
                <a:ea typeface="+mn-ea"/>
                <a:cs typeface="+mn-cs"/>
              </a:rPr>
              <a:t>1RC</a:t>
            </a:r>
          </a:p>
        </p:txBody>
      </p:sp>
      <p:sp>
        <p:nvSpPr>
          <p:cNvPr id="53" name="Rounded Rectangle 52"/>
          <p:cNvSpPr/>
          <p:nvPr/>
        </p:nvSpPr>
        <p:spPr>
          <a:xfrm>
            <a:off x="2846493" y="1710543"/>
            <a:ext cx="908345" cy="1762946"/>
          </a:xfrm>
          <a:prstGeom prst="roundRect">
            <a:avLst/>
          </a:prstGeom>
          <a:solidFill>
            <a:srgbClr val="5B9BD5">
              <a:lumMod val="60000"/>
              <a:lumOff val="40000"/>
            </a:srgbClr>
          </a:solidFill>
          <a:ln w="12700" cap="flat" cmpd="sng" algn="ctr">
            <a:solidFill>
              <a:srgbClr val="70AD47">
                <a:shade val="50000"/>
              </a:srgbClr>
            </a:solidFill>
            <a:prstDash val="solid"/>
            <a:miter lim="800000"/>
          </a:ln>
          <a:effectLst>
            <a:outerShdw blurRad="50800" dist="38100" dir="2700000" algn="tl" rotWithShape="0">
              <a:prstClr val="black">
                <a:alpha val="40000"/>
              </a:prstClr>
            </a:outerShdw>
          </a:effectLst>
        </p:spPr>
        <p:txBody>
          <a:bodyPr rtlCol="0" anchor="t"/>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400" b="1" i="0" u="none" strike="noStrike" kern="0" cap="none" spc="0" normalizeH="0" baseline="0" noProof="0" dirty="0" smtClean="0">
                <a:ln>
                  <a:noFill/>
                </a:ln>
                <a:solidFill>
                  <a:prstClr val="white"/>
                </a:solidFill>
                <a:effectLst/>
                <a:uLnTx/>
                <a:uFillTx/>
                <a:latin typeface="Calibri" panose="020F0502020204030204"/>
                <a:ea typeface="+mn-ea"/>
                <a:cs typeface="+mn-cs"/>
              </a:rPr>
              <a:t>Catch &amp; Effort</a:t>
            </a:r>
            <a:r>
              <a:rPr kumimoji="0" lang="en-GB" sz="1800" b="1" i="0" u="none" strike="noStrike" kern="0" cap="none" spc="0" normalizeH="0" baseline="0" noProof="0" dirty="0" smtClean="0">
                <a:ln>
                  <a:noFill/>
                </a:ln>
                <a:solidFill>
                  <a:prstClr val="white"/>
                </a:solidFill>
                <a:effectLst/>
                <a:uLnTx/>
                <a:uFillTx/>
                <a:latin typeface="Calibri" panose="020F0502020204030204"/>
                <a:ea typeface="+mn-ea"/>
                <a:cs typeface="+mn-cs"/>
              </a:rPr>
              <a:t> </a:t>
            </a:r>
            <a:r>
              <a:rPr kumimoji="0" lang="en-GB" sz="1050" b="0" i="0" u="none" strike="noStrike" kern="0" cap="none" spc="0" normalizeH="0" baseline="0" noProof="0" dirty="0" smtClean="0">
                <a:ln>
                  <a:noFill/>
                </a:ln>
                <a:solidFill>
                  <a:prstClr val="white"/>
                </a:solidFill>
                <a:effectLst/>
                <a:uLnTx/>
                <a:uFillTx/>
                <a:latin typeface="Calibri" panose="020F0502020204030204"/>
                <a:ea typeface="+mn-ea"/>
                <a:cs typeface="+mn-cs"/>
              </a:rPr>
              <a:t>Forms </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50" b="0" i="0" u="none" strike="noStrike" kern="0" cap="none" spc="0" normalizeH="0" baseline="0" noProof="0" dirty="0" smtClean="0">
                <a:ln>
                  <a:noFill/>
                </a:ln>
                <a:solidFill>
                  <a:prstClr val="white"/>
                </a:solidFill>
                <a:effectLst/>
                <a:uLnTx/>
                <a:uFillTx/>
                <a:latin typeface="Calibri" panose="020F0502020204030204"/>
                <a:ea typeface="+mn-ea"/>
                <a:cs typeface="+mn-cs"/>
              </a:rPr>
              <a:t>3CE / 3AR  (3FA</a:t>
            </a:r>
            <a:r>
              <a:rPr kumimoji="0" lang="en-GB" sz="1050" b="0" i="0" u="none" strike="noStrike" kern="0" cap="none" spc="0" normalizeH="0" noProof="0" dirty="0" smtClean="0">
                <a:ln>
                  <a:noFill/>
                </a:ln>
                <a:solidFill>
                  <a:prstClr val="white"/>
                </a:solidFill>
                <a:effectLst/>
                <a:uLnTx/>
                <a:uFillTx/>
                <a:latin typeface="Calibri" panose="020F0502020204030204"/>
                <a:ea typeface="+mn-ea"/>
                <a:cs typeface="+mn-cs"/>
              </a:rPr>
              <a:t> / </a:t>
            </a:r>
            <a:r>
              <a:rPr lang="en-GB" sz="1050" kern="0" dirty="0" smtClean="0">
                <a:solidFill>
                  <a:prstClr val="white"/>
                </a:solidFill>
                <a:latin typeface="Calibri" panose="020F0502020204030204"/>
                <a:cs typeface="+mn-cs"/>
              </a:rPr>
              <a:t>3SU)</a:t>
            </a:r>
            <a:endParaRPr kumimoji="0" lang="en-GB" sz="1500" b="0" i="0" u="none" strike="noStrike" kern="0" cap="none" spc="0" normalizeH="0" baseline="0" noProof="0" dirty="0" smtClean="0">
              <a:ln>
                <a:noFill/>
              </a:ln>
              <a:solidFill>
                <a:prstClr val="white"/>
              </a:solidFill>
              <a:effectLst/>
              <a:uLnTx/>
              <a:uFillTx/>
              <a:latin typeface="Calibri" panose="020F0502020204030204"/>
              <a:ea typeface="+mn-ea"/>
              <a:cs typeface="+mn-cs"/>
            </a:endParaRPr>
          </a:p>
        </p:txBody>
      </p:sp>
      <p:sp>
        <p:nvSpPr>
          <p:cNvPr id="54" name="Rounded Rectangle 53"/>
          <p:cNvSpPr/>
          <p:nvPr/>
        </p:nvSpPr>
        <p:spPr>
          <a:xfrm>
            <a:off x="3850213" y="1710543"/>
            <a:ext cx="908345" cy="1762946"/>
          </a:xfrm>
          <a:prstGeom prst="roundRect">
            <a:avLst/>
          </a:prstGeom>
          <a:solidFill>
            <a:srgbClr val="4472C4">
              <a:lumMod val="75000"/>
            </a:srgbClr>
          </a:solidFill>
          <a:ln w="12700" cap="flat" cmpd="sng" algn="ctr">
            <a:solidFill>
              <a:srgbClr val="70AD47">
                <a:shade val="50000"/>
              </a:srgbClr>
            </a:solidFill>
            <a:prstDash val="solid"/>
            <a:miter lim="800000"/>
          </a:ln>
          <a:effectLst>
            <a:outerShdw blurRad="50800" dist="38100" dir="2700000" algn="tl" rotWithShape="0">
              <a:prstClr val="black">
                <a:alpha val="40000"/>
              </a:prstClr>
            </a:outerShdw>
          </a:effectLst>
        </p:spPr>
        <p:txBody>
          <a:bodyPr rtlCol="0" anchor="t"/>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400" b="1" i="0" u="none" strike="noStrike" kern="0" cap="none" spc="0" normalizeH="0" baseline="0" noProof="0" dirty="0" smtClean="0">
                <a:ln>
                  <a:noFill/>
                </a:ln>
                <a:solidFill>
                  <a:prstClr val="white"/>
                </a:solidFill>
                <a:effectLst/>
                <a:uLnTx/>
                <a:uFillTx/>
                <a:latin typeface="Calibri" panose="020F0502020204030204"/>
                <a:ea typeface="+mn-ea"/>
                <a:cs typeface="+mn-cs"/>
              </a:rPr>
              <a:t>Size &amp; Freq.cy</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50" b="0" i="0" u="none" strike="noStrike" kern="0" cap="none" spc="0" normalizeH="0" baseline="0" noProof="0" dirty="0" smtClean="0">
                <a:ln>
                  <a:noFill/>
                </a:ln>
                <a:solidFill>
                  <a:prstClr val="white"/>
                </a:solidFill>
                <a:effectLst/>
                <a:uLnTx/>
                <a:uFillTx/>
                <a:latin typeface="Calibri" panose="020F0502020204030204"/>
                <a:ea typeface="+mn-ea"/>
                <a:cs typeface="+mn-cs"/>
              </a:rPr>
              <a:t>Form </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50" b="0" i="0" u="none" strike="noStrike" kern="0" cap="none" spc="0" normalizeH="0" baseline="0" noProof="0" dirty="0" smtClean="0">
                <a:ln>
                  <a:noFill/>
                </a:ln>
                <a:solidFill>
                  <a:prstClr val="white"/>
                </a:solidFill>
                <a:effectLst/>
                <a:uLnTx/>
                <a:uFillTx/>
                <a:latin typeface="Calibri" panose="020F0502020204030204"/>
                <a:ea typeface="+mn-ea"/>
                <a:cs typeface="+mn-cs"/>
              </a:rPr>
              <a:t>4SF</a:t>
            </a:r>
          </a:p>
        </p:txBody>
      </p:sp>
      <p:grpSp>
        <p:nvGrpSpPr>
          <p:cNvPr id="55" name="Group 54"/>
          <p:cNvGrpSpPr/>
          <p:nvPr/>
        </p:nvGrpSpPr>
        <p:grpSpPr>
          <a:xfrm>
            <a:off x="4445937" y="1710543"/>
            <a:ext cx="1320883" cy="4692248"/>
            <a:chOff x="5971860" y="405727"/>
            <a:chExt cx="1761177" cy="6256330"/>
          </a:xfrm>
        </p:grpSpPr>
        <p:sp>
          <p:nvSpPr>
            <p:cNvPr id="56" name="Rounded Rectangle 55"/>
            <p:cNvSpPr/>
            <p:nvPr/>
          </p:nvSpPr>
          <p:spPr>
            <a:xfrm>
              <a:off x="6521911" y="405727"/>
              <a:ext cx="1211126" cy="6256330"/>
            </a:xfrm>
            <a:prstGeom prst="roundRect">
              <a:avLst/>
            </a:prstGeom>
            <a:solidFill>
              <a:srgbClr val="FFC000"/>
            </a:solidFill>
            <a:ln w="12700" cap="flat" cmpd="sng" algn="ctr">
              <a:solidFill>
                <a:srgbClr val="70AD47">
                  <a:shade val="50000"/>
                </a:srgbClr>
              </a:solidFill>
              <a:prstDash val="solid"/>
              <a:miter lim="800000"/>
            </a:ln>
            <a:effectLst>
              <a:outerShdw blurRad="50800" dist="38100" dir="2700000" algn="tl" rotWithShape="0">
                <a:prstClr val="black">
                  <a:alpha val="40000"/>
                </a:prstClr>
              </a:outerShdw>
            </a:effectLst>
          </p:spPr>
          <p:txBody>
            <a:bodyPr rtlCol="0" anchor="t"/>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400" b="1" i="0" u="none" strike="noStrike" kern="0" cap="none" spc="0" normalizeH="0" baseline="0" noProof="0" dirty="0" smtClean="0">
                  <a:ln>
                    <a:noFill/>
                  </a:ln>
                  <a:solidFill>
                    <a:prstClr val="white"/>
                  </a:solidFill>
                  <a:effectLst/>
                  <a:uLnTx/>
                  <a:uFillTx/>
                  <a:latin typeface="Calibri" panose="020F0502020204030204"/>
                  <a:ea typeface="+mn-ea"/>
                  <a:cs typeface="+mn-cs"/>
                </a:rPr>
                <a:t>Discards</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50" b="0" i="0" u="none" strike="noStrike" kern="0" cap="none" spc="0" normalizeH="0" baseline="0" noProof="0" dirty="0" smtClean="0">
                  <a:ln>
                    <a:noFill/>
                  </a:ln>
                  <a:solidFill>
                    <a:prstClr val="white"/>
                  </a:solidFill>
                  <a:effectLst/>
                  <a:uLnTx/>
                  <a:uFillTx/>
                  <a:latin typeface="Calibri" panose="020F0502020204030204"/>
                  <a:ea typeface="+mn-ea"/>
                  <a:cs typeface="+mn-cs"/>
                </a:rPr>
                <a:t>Form </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50" b="0" i="0" u="none" strike="noStrike" kern="0" cap="none" spc="0" normalizeH="0" baseline="0" noProof="0" dirty="0" smtClean="0">
                  <a:ln>
                    <a:noFill/>
                  </a:ln>
                  <a:solidFill>
                    <a:prstClr val="white"/>
                  </a:solidFill>
                  <a:effectLst/>
                  <a:uLnTx/>
                  <a:uFillTx/>
                  <a:latin typeface="Calibri" panose="020F0502020204030204"/>
                  <a:ea typeface="+mn-ea"/>
                  <a:cs typeface="+mn-cs"/>
                </a:rPr>
                <a:t>1DI</a:t>
              </a:r>
              <a:endParaRPr kumimoji="0" lang="en-GB" sz="1500" b="0" i="0" u="none" strike="noStrike" kern="0" cap="none" spc="0" normalizeH="0" baseline="0" noProof="0" dirty="0" smtClean="0">
                <a:ln>
                  <a:noFill/>
                </a:ln>
                <a:solidFill>
                  <a:prstClr val="white"/>
                </a:solidFill>
                <a:effectLst/>
                <a:uLnTx/>
                <a:uFillTx/>
                <a:latin typeface="Calibri" panose="020F0502020204030204"/>
                <a:ea typeface="+mn-ea"/>
                <a:cs typeface="+mn-cs"/>
              </a:endParaRPr>
            </a:p>
          </p:txBody>
        </p:sp>
        <p:sp>
          <p:nvSpPr>
            <p:cNvPr id="57" name="Rounded Rectangle 56"/>
            <p:cNvSpPr/>
            <p:nvPr/>
          </p:nvSpPr>
          <p:spPr>
            <a:xfrm>
              <a:off x="5971860" y="3058600"/>
              <a:ext cx="943668" cy="684286"/>
            </a:xfrm>
            <a:prstGeom prst="roundRect">
              <a:avLst/>
            </a:prstGeom>
            <a:solidFill>
              <a:srgbClr val="ED7D31"/>
            </a:solidFill>
            <a:ln w="12700" cap="flat" cmpd="sng" algn="ctr">
              <a:solidFill>
                <a:srgbClr val="4472C4">
                  <a:shade val="50000"/>
                </a:srgbClr>
              </a:solid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200" b="0" i="0" u="none" strike="noStrike" kern="0" cap="none" spc="0" normalizeH="0" baseline="0" noProof="0" dirty="0" smtClean="0">
                  <a:ln>
                    <a:noFill/>
                  </a:ln>
                  <a:solidFill>
                    <a:prstClr val="white"/>
                  </a:solidFill>
                  <a:effectLst/>
                  <a:uLnTx/>
                  <a:uFillTx/>
                  <a:latin typeface="Calibri" panose="020F0502020204030204"/>
                  <a:ea typeface="+mn-ea"/>
                  <a:cs typeface="+mn-cs"/>
                </a:rPr>
                <a:t>GN / PS</a:t>
              </a:r>
              <a:endParaRPr kumimoji="0" lang="en-GB" sz="1800" b="0" i="0" u="none" strike="noStrike" kern="0" cap="none" spc="0" normalizeH="0" baseline="0" noProof="0" dirty="0" smtClean="0">
                <a:ln>
                  <a:noFill/>
                </a:ln>
                <a:solidFill>
                  <a:prstClr val="white"/>
                </a:solidFill>
                <a:effectLst/>
                <a:uLnTx/>
                <a:uFillTx/>
                <a:latin typeface="Calibri" panose="020F0502020204030204"/>
                <a:ea typeface="+mn-ea"/>
                <a:cs typeface="+mn-cs"/>
              </a:endParaRPr>
            </a:p>
          </p:txBody>
        </p:sp>
        <p:sp>
          <p:nvSpPr>
            <p:cNvPr id="58" name="Rounded Rectangle 57"/>
            <p:cNvSpPr/>
            <p:nvPr/>
          </p:nvSpPr>
          <p:spPr>
            <a:xfrm>
              <a:off x="5971860" y="3987635"/>
              <a:ext cx="943668" cy="684286"/>
            </a:xfrm>
            <a:prstGeom prst="roundRect">
              <a:avLst/>
            </a:prstGeom>
            <a:solidFill>
              <a:srgbClr val="ED7D31"/>
            </a:solidFill>
            <a:ln w="12700" cap="flat" cmpd="sng" algn="ctr">
              <a:solidFill>
                <a:srgbClr val="4472C4">
                  <a:shade val="50000"/>
                </a:srgbClr>
              </a:solid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200" b="0" i="0" u="none" strike="noStrike" kern="0" cap="none" spc="0" normalizeH="0" baseline="0" noProof="0" dirty="0" smtClean="0">
                  <a:ln>
                    <a:noFill/>
                  </a:ln>
                  <a:solidFill>
                    <a:prstClr val="white"/>
                  </a:solidFill>
                  <a:effectLst/>
                  <a:uLnTx/>
                  <a:uFillTx/>
                  <a:latin typeface="Calibri" panose="020F0502020204030204"/>
                  <a:ea typeface="+mn-ea"/>
                  <a:cs typeface="+mn-cs"/>
                </a:rPr>
                <a:t>LL / GN</a:t>
              </a:r>
              <a:endParaRPr kumimoji="0" lang="en-GB" sz="1800" b="0" i="0" u="none" strike="noStrike" kern="0" cap="none" spc="0" normalizeH="0" baseline="0" noProof="0" dirty="0" smtClean="0">
                <a:ln>
                  <a:noFill/>
                </a:ln>
                <a:solidFill>
                  <a:prstClr val="white"/>
                </a:solidFill>
                <a:effectLst/>
                <a:uLnTx/>
                <a:uFillTx/>
                <a:latin typeface="Calibri" panose="020F0502020204030204"/>
                <a:ea typeface="+mn-ea"/>
                <a:cs typeface="+mn-cs"/>
              </a:endParaRPr>
            </a:p>
          </p:txBody>
        </p:sp>
        <p:sp>
          <p:nvSpPr>
            <p:cNvPr id="59" name="Rounded Rectangle 58"/>
            <p:cNvSpPr/>
            <p:nvPr/>
          </p:nvSpPr>
          <p:spPr>
            <a:xfrm>
              <a:off x="5971860" y="4954265"/>
              <a:ext cx="943668" cy="684286"/>
            </a:xfrm>
            <a:prstGeom prst="roundRect">
              <a:avLst/>
            </a:prstGeom>
            <a:solidFill>
              <a:srgbClr val="ED7D31"/>
            </a:solidFill>
            <a:ln w="12700" cap="flat" cmpd="sng" algn="ctr">
              <a:solidFill>
                <a:srgbClr val="4472C4">
                  <a:shade val="50000"/>
                </a:srgbClr>
              </a:solid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200" b="0" i="0" u="none" strike="noStrike" kern="0" cap="none" spc="0" normalizeH="0" baseline="0" noProof="0" dirty="0" smtClean="0">
                  <a:ln>
                    <a:noFill/>
                  </a:ln>
                  <a:solidFill>
                    <a:prstClr val="white"/>
                  </a:solidFill>
                  <a:effectLst/>
                  <a:uLnTx/>
                  <a:uFillTx/>
                  <a:latin typeface="Calibri" panose="020F0502020204030204"/>
                  <a:ea typeface="+mn-ea"/>
                  <a:cs typeface="+mn-cs"/>
                </a:rPr>
                <a:t>GN / PS LL</a:t>
              </a:r>
              <a:endParaRPr kumimoji="0" lang="en-GB" sz="1800" b="0" i="0" u="none" strike="noStrike" kern="0" cap="none" spc="0" normalizeH="0" baseline="0" noProof="0" dirty="0" smtClean="0">
                <a:ln>
                  <a:noFill/>
                </a:ln>
                <a:solidFill>
                  <a:prstClr val="white"/>
                </a:solidFill>
                <a:effectLst/>
                <a:uLnTx/>
                <a:uFillTx/>
                <a:latin typeface="Calibri" panose="020F0502020204030204"/>
                <a:ea typeface="+mn-ea"/>
                <a:cs typeface="+mn-cs"/>
              </a:endParaRPr>
            </a:p>
          </p:txBody>
        </p:sp>
        <p:sp>
          <p:nvSpPr>
            <p:cNvPr id="60" name="Rounded Rectangle 59"/>
            <p:cNvSpPr/>
            <p:nvPr/>
          </p:nvSpPr>
          <p:spPr>
            <a:xfrm>
              <a:off x="5971860" y="5883300"/>
              <a:ext cx="943668" cy="684286"/>
            </a:xfrm>
            <a:prstGeom prst="roundRect">
              <a:avLst/>
            </a:prstGeom>
            <a:solidFill>
              <a:srgbClr val="ED7D31"/>
            </a:solidFill>
            <a:ln w="12700" cap="flat" cmpd="sng" algn="ctr">
              <a:solidFill>
                <a:srgbClr val="4472C4">
                  <a:shade val="50000"/>
                </a:srgbClr>
              </a:solid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200" b="0" i="0" u="none" strike="noStrike" kern="0" cap="none" spc="0" normalizeH="0" baseline="0" noProof="0" dirty="0" smtClean="0">
                  <a:ln>
                    <a:noFill/>
                  </a:ln>
                  <a:solidFill>
                    <a:prstClr val="white"/>
                  </a:solidFill>
                  <a:effectLst/>
                  <a:uLnTx/>
                  <a:uFillTx/>
                  <a:latin typeface="Calibri" panose="020F0502020204030204"/>
                  <a:ea typeface="+mn-ea"/>
                  <a:cs typeface="+mn-cs"/>
                </a:rPr>
                <a:t>PL / GN PS / LL</a:t>
              </a:r>
              <a:endParaRPr kumimoji="0" lang="en-GB" sz="1800" b="0" i="0" u="none" strike="noStrike" kern="0" cap="none" spc="0" normalizeH="0" baseline="0" noProof="0" dirty="0" smtClean="0">
                <a:ln>
                  <a:noFill/>
                </a:ln>
                <a:solidFill>
                  <a:prstClr val="white"/>
                </a:solidFill>
                <a:effectLst/>
                <a:uLnTx/>
                <a:uFillTx/>
                <a:latin typeface="Calibri" panose="020F0502020204030204"/>
                <a:ea typeface="+mn-ea"/>
                <a:cs typeface="+mn-cs"/>
              </a:endParaRPr>
            </a:p>
          </p:txBody>
        </p:sp>
      </p:grpSp>
      <p:grpSp>
        <p:nvGrpSpPr>
          <p:cNvPr id="61" name="Group 60"/>
          <p:cNvGrpSpPr/>
          <p:nvPr/>
        </p:nvGrpSpPr>
        <p:grpSpPr>
          <a:xfrm>
            <a:off x="1756481" y="1284443"/>
            <a:ext cx="3052037" cy="2259253"/>
            <a:chOff x="2385918" y="-162407"/>
            <a:chExt cx="4069383" cy="3012337"/>
          </a:xfrm>
        </p:grpSpPr>
        <p:sp>
          <p:nvSpPr>
            <p:cNvPr id="62" name="Rectangle 61"/>
            <p:cNvSpPr/>
            <p:nvPr/>
          </p:nvSpPr>
          <p:spPr>
            <a:xfrm>
              <a:off x="2385918" y="230113"/>
              <a:ext cx="4069383" cy="2619817"/>
            </a:xfrm>
            <a:prstGeom prst="rect">
              <a:avLst/>
            </a:prstGeom>
            <a:noFill/>
            <a:ln w="28575" cap="flat" cmpd="sng" algn="ctr">
              <a:solidFill>
                <a:srgbClr val="70AD47">
                  <a:lumMod val="75000"/>
                </a:srgbClr>
              </a:solidFill>
              <a:prstDash val="sys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smtClean="0">
                <a:ln>
                  <a:noFill/>
                </a:ln>
                <a:noFill/>
                <a:effectLst/>
                <a:uLnTx/>
                <a:uFillTx/>
                <a:latin typeface="Calibri" panose="020F0502020204030204"/>
                <a:ea typeface="+mn-ea"/>
                <a:cs typeface="+mn-cs"/>
              </a:endParaRPr>
            </a:p>
          </p:txBody>
        </p:sp>
        <p:sp>
          <p:nvSpPr>
            <p:cNvPr id="63" name="TextBox 62"/>
            <p:cNvSpPr txBox="1"/>
            <p:nvPr/>
          </p:nvSpPr>
          <p:spPr>
            <a:xfrm>
              <a:off x="3161470" y="-162407"/>
              <a:ext cx="1349087" cy="451405"/>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1600" b="0" i="0" u="none" strike="noStrike" kern="0" cap="none" spc="0" normalizeH="0" baseline="0" noProof="0" dirty="0" smtClean="0">
                  <a:ln>
                    <a:noFill/>
                  </a:ln>
                  <a:solidFill>
                    <a:srgbClr val="70AD47">
                      <a:lumMod val="75000"/>
                    </a:srgbClr>
                  </a:solidFill>
                  <a:effectLst/>
                  <a:uLnTx/>
                  <a:uFillTx/>
                  <a:latin typeface="Calibri" panose="020F0502020204030204"/>
                </a:rPr>
                <a:t>RETAINED</a:t>
              </a:r>
              <a:endParaRPr kumimoji="0" lang="en-GB" sz="1800" b="0" i="0" u="none" strike="noStrike" kern="0" cap="none" spc="0" normalizeH="0" baseline="0" noProof="0" dirty="0" smtClean="0">
                <a:ln>
                  <a:noFill/>
                </a:ln>
                <a:solidFill>
                  <a:srgbClr val="70AD47">
                    <a:lumMod val="75000"/>
                  </a:srgbClr>
                </a:solidFill>
                <a:effectLst/>
                <a:uLnTx/>
                <a:uFillTx/>
                <a:latin typeface="Calibri" panose="020F0502020204030204"/>
              </a:endParaRPr>
            </a:p>
          </p:txBody>
        </p:sp>
      </p:grpSp>
      <p:grpSp>
        <p:nvGrpSpPr>
          <p:cNvPr id="64" name="Group 63"/>
          <p:cNvGrpSpPr/>
          <p:nvPr/>
        </p:nvGrpSpPr>
        <p:grpSpPr>
          <a:xfrm>
            <a:off x="3810096" y="1284443"/>
            <a:ext cx="2065727" cy="5217618"/>
            <a:chOff x="5124071" y="-162408"/>
            <a:chExt cx="2754303" cy="6956824"/>
          </a:xfrm>
        </p:grpSpPr>
        <p:sp>
          <p:nvSpPr>
            <p:cNvPr id="65" name="Rectangle 64"/>
            <p:cNvSpPr/>
            <p:nvPr/>
          </p:nvSpPr>
          <p:spPr>
            <a:xfrm>
              <a:off x="5124071" y="231122"/>
              <a:ext cx="2754303" cy="6563294"/>
            </a:xfrm>
            <a:prstGeom prst="rect">
              <a:avLst/>
            </a:prstGeom>
            <a:noFill/>
            <a:ln w="28575" cap="flat" cmpd="sng" algn="ctr">
              <a:solidFill>
                <a:srgbClr val="FF0000"/>
              </a:solidFill>
              <a:prstDash val="sys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smtClean="0">
                <a:ln>
                  <a:noFill/>
                </a:ln>
                <a:noFill/>
                <a:effectLst/>
                <a:uLnTx/>
                <a:uFillTx/>
                <a:latin typeface="Calibri" panose="020F0502020204030204"/>
                <a:ea typeface="+mn-ea"/>
                <a:cs typeface="+mn-cs"/>
              </a:endParaRPr>
            </a:p>
          </p:txBody>
        </p:sp>
        <p:sp>
          <p:nvSpPr>
            <p:cNvPr id="66" name="TextBox 65"/>
            <p:cNvSpPr txBox="1"/>
            <p:nvPr/>
          </p:nvSpPr>
          <p:spPr>
            <a:xfrm>
              <a:off x="5620567" y="-162408"/>
              <a:ext cx="1535036" cy="451405"/>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1600" b="0" i="0" u="none" strike="noStrike" kern="0" cap="none" spc="0" normalizeH="0" baseline="0" noProof="0" dirty="0" smtClean="0">
                  <a:ln>
                    <a:noFill/>
                  </a:ln>
                  <a:solidFill>
                    <a:srgbClr val="FF0000"/>
                  </a:solidFill>
                  <a:effectLst/>
                  <a:uLnTx/>
                  <a:uFillTx/>
                  <a:latin typeface="Calibri" panose="020F0502020204030204"/>
                </a:rPr>
                <a:t>DISCARDED</a:t>
              </a:r>
              <a:endParaRPr kumimoji="0" lang="en-GB" sz="1800" b="0" i="0" u="none" strike="noStrike" kern="0" cap="none" spc="0" normalizeH="0" baseline="0" noProof="0" dirty="0" smtClean="0">
                <a:ln>
                  <a:noFill/>
                </a:ln>
                <a:solidFill>
                  <a:srgbClr val="FF0000"/>
                </a:solidFill>
                <a:effectLst/>
                <a:uLnTx/>
                <a:uFillTx/>
                <a:latin typeface="Calibri" panose="020F0502020204030204"/>
              </a:endParaRPr>
            </a:p>
          </p:txBody>
        </p:sp>
      </p:grpSp>
      <p:sp>
        <p:nvSpPr>
          <p:cNvPr id="67" name="Rounded Rectangle 66"/>
          <p:cNvSpPr/>
          <p:nvPr/>
        </p:nvSpPr>
        <p:spPr>
          <a:xfrm>
            <a:off x="7436320" y="1693240"/>
            <a:ext cx="979715" cy="4709551"/>
          </a:xfrm>
          <a:prstGeom prst="roundRect">
            <a:avLst>
              <a:gd name="adj" fmla="val 6667"/>
            </a:avLst>
          </a:prstGeom>
          <a:solidFill>
            <a:srgbClr val="5B9BD5">
              <a:lumMod val="50000"/>
            </a:srgbClr>
          </a:solidFill>
          <a:ln w="12700" cap="flat" cmpd="sng" algn="ctr">
            <a:solidFill>
              <a:srgbClr val="5B9BD5">
                <a:shade val="50000"/>
              </a:srgbClr>
            </a:solidFill>
            <a:prstDash val="solid"/>
            <a:miter lim="800000"/>
          </a:ln>
          <a:effectLst/>
        </p:spPr>
        <p:txBody>
          <a:bodyPr vert="vert" rtlCol="0" anchor="t"/>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400" b="0" i="0" u="none" strike="noStrike" kern="0" cap="none" spc="0" normalizeH="0" baseline="0" noProof="0" dirty="0" smtClean="0">
                <a:ln>
                  <a:noFill/>
                </a:ln>
                <a:solidFill>
                  <a:prstClr val="white"/>
                </a:solidFill>
                <a:effectLst/>
                <a:uLnTx/>
                <a:uFillTx/>
                <a:latin typeface="Calibri" panose="020F0502020204030204"/>
                <a:ea typeface="+mn-ea"/>
                <a:cs typeface="+mn-cs"/>
              </a:rPr>
              <a:t>IOTC Observer templates</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smtClean="0">
              <a:ln>
                <a:noFill/>
              </a:ln>
              <a:solidFill>
                <a:prstClr val="white"/>
              </a:solidFill>
              <a:effectLst/>
              <a:uLnTx/>
              <a:uFillTx/>
              <a:latin typeface="Calibri" panose="020F0502020204030204"/>
              <a:ea typeface="+mn-ea"/>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400" b="0" i="0" u="none" strike="noStrike" kern="0" cap="none" spc="0" normalizeH="0" baseline="0" noProof="0" dirty="0" smtClean="0">
                <a:ln>
                  <a:noFill/>
                </a:ln>
                <a:solidFill>
                  <a:prstClr val="white"/>
                </a:solidFill>
                <a:effectLst/>
                <a:uLnTx/>
                <a:uFillTx/>
                <a:latin typeface="Calibri" panose="020F0502020204030204"/>
                <a:ea typeface="+mn-ea"/>
                <a:cs typeface="+mn-cs"/>
              </a:rPr>
              <a:t>ROS e-reporting</a:t>
            </a:r>
          </a:p>
        </p:txBody>
      </p:sp>
      <p:sp>
        <p:nvSpPr>
          <p:cNvPr id="68" name="TextBox 67"/>
          <p:cNvSpPr txBox="1"/>
          <p:nvPr/>
        </p:nvSpPr>
        <p:spPr>
          <a:xfrm>
            <a:off x="7353226" y="1331546"/>
            <a:ext cx="1542987" cy="338554"/>
          </a:xfrm>
          <a:prstGeom prst="rect">
            <a:avLst/>
          </a:prstGeom>
          <a:noFill/>
        </p:spPr>
        <p:txBody>
          <a:bodyPr wrap="none" rtlCol="0">
            <a:spAutoFit/>
          </a:bodyPr>
          <a:lstStyle/>
          <a:p>
            <a:pPr fontAlgn="auto">
              <a:spcBef>
                <a:spcPts val="0"/>
              </a:spcBef>
              <a:spcAft>
                <a:spcPts val="0"/>
              </a:spcAft>
            </a:pPr>
            <a:r>
              <a:rPr lang="en-GB" sz="1600" dirty="0" smtClean="0">
                <a:solidFill>
                  <a:srgbClr val="4472C4">
                    <a:lumMod val="50000"/>
                  </a:srgbClr>
                </a:solidFill>
                <a:latin typeface="Calibri" panose="020F0502020204030204"/>
              </a:rPr>
              <a:t>OBSERVER DATA</a:t>
            </a:r>
            <a:endParaRPr lang="en-GB" sz="1600" dirty="0">
              <a:solidFill>
                <a:srgbClr val="4472C4">
                  <a:lumMod val="50000"/>
                </a:srgbClr>
              </a:solidFill>
              <a:latin typeface="Calibri" panose="020F0502020204030204"/>
            </a:endParaRPr>
          </a:p>
        </p:txBody>
      </p:sp>
      <p:sp>
        <p:nvSpPr>
          <p:cNvPr id="70" name="TextBox 69"/>
          <p:cNvSpPr txBox="1"/>
          <p:nvPr/>
        </p:nvSpPr>
        <p:spPr>
          <a:xfrm>
            <a:off x="755576" y="856620"/>
            <a:ext cx="7722948" cy="369332"/>
          </a:xfrm>
          <a:prstGeom prst="rect">
            <a:avLst/>
          </a:prstGeom>
          <a:noFill/>
        </p:spPr>
        <p:txBody>
          <a:bodyPr wrap="none" rtlCol="0">
            <a:spAutoFit/>
          </a:bodyPr>
          <a:lstStyle/>
          <a:p>
            <a:r>
              <a:rPr lang="en-GB" b="1" dirty="0" smtClean="0">
                <a:latin typeface="+mj-lt"/>
              </a:rPr>
              <a:t>How do the reporting requirements apply according to current IOTC resolutions</a:t>
            </a:r>
            <a:endParaRPr lang="en-GB" b="1" dirty="0">
              <a:latin typeface="+mj-lt"/>
            </a:endParaRPr>
          </a:p>
        </p:txBody>
      </p:sp>
      <p:pic>
        <p:nvPicPr>
          <p:cNvPr id="71" name="Picture 7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305904" y="188640"/>
            <a:ext cx="994420" cy="471429"/>
          </a:xfrm>
          <a:prstGeom prst="rect">
            <a:avLst/>
          </a:prstGeom>
        </p:spPr>
      </p:pic>
    </p:spTree>
    <p:extLst>
      <p:ext uri="{BB962C8B-B14F-4D97-AF65-F5344CB8AC3E}">
        <p14:creationId xmlns:p14="http://schemas.microsoft.com/office/powerpoint/2010/main" val="35445122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4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3"/>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2"/>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41"/>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40"/>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39"/>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52"/>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53"/>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54"/>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nodeType="clickEffect">
                                  <p:stCondLst>
                                    <p:cond delay="0"/>
                                  </p:stCondLst>
                                  <p:childTnLst>
                                    <p:set>
                                      <p:cBhvr>
                                        <p:cTn id="56" dur="1" fill="hold">
                                          <p:stCondLst>
                                            <p:cond delay="0"/>
                                          </p:stCondLst>
                                        </p:cTn>
                                        <p:tgtEl>
                                          <p:spTgt spid="55"/>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nodeType="clickEffect">
                                  <p:stCondLst>
                                    <p:cond delay="0"/>
                                  </p:stCondLst>
                                  <p:childTnLst>
                                    <p:set>
                                      <p:cBhvr>
                                        <p:cTn id="60" dur="1" fill="hold">
                                          <p:stCondLst>
                                            <p:cond delay="0"/>
                                          </p:stCondLst>
                                        </p:cTn>
                                        <p:tgtEl>
                                          <p:spTgt spid="61"/>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nodeType="clickEffect">
                                  <p:stCondLst>
                                    <p:cond delay="0"/>
                                  </p:stCondLst>
                                  <p:childTnLst>
                                    <p:set>
                                      <p:cBhvr>
                                        <p:cTn id="64" dur="1" fill="hold">
                                          <p:stCondLst>
                                            <p:cond delay="0"/>
                                          </p:stCondLst>
                                        </p:cTn>
                                        <p:tgtEl>
                                          <p:spTgt spid="64"/>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1" presetClass="entr" presetSubtype="0" fill="hold" grpId="0" nodeType="clickEffect">
                                  <p:stCondLst>
                                    <p:cond delay="0"/>
                                  </p:stCondLst>
                                  <p:childTnLst>
                                    <p:set>
                                      <p:cBhvr>
                                        <p:cTn id="68" dur="1" fill="hold">
                                          <p:stCondLst>
                                            <p:cond delay="0"/>
                                          </p:stCondLst>
                                        </p:cTn>
                                        <p:tgtEl>
                                          <p:spTgt spid="68"/>
                                        </p:tgtEl>
                                        <p:attrNameLst>
                                          <p:attrName>style.visibility</p:attrName>
                                        </p:attrNameLst>
                                      </p:cBhvr>
                                      <p:to>
                                        <p:strVal val="visible"/>
                                      </p:to>
                                    </p:set>
                                  </p:childTnLst>
                                </p:cTn>
                              </p:par>
                            </p:childTnLst>
                          </p:cTn>
                        </p:par>
                      </p:childTnLst>
                    </p:cTn>
                  </p:par>
                  <p:par>
                    <p:cTn id="69" fill="hold">
                      <p:stCondLst>
                        <p:cond delay="indefinite"/>
                      </p:stCondLst>
                      <p:childTnLst>
                        <p:par>
                          <p:cTn id="70" fill="hold">
                            <p:stCondLst>
                              <p:cond delay="0"/>
                            </p:stCondLst>
                            <p:childTnLst>
                              <p:par>
                                <p:cTn id="71" presetID="1" presetClass="entr" presetSubtype="0" fill="hold" grpId="0" nodeType="clickEffect">
                                  <p:stCondLst>
                                    <p:cond delay="0"/>
                                  </p:stCondLst>
                                  <p:childTnLst>
                                    <p:set>
                                      <p:cBhvr>
                                        <p:cTn id="72" dur="1" fill="hold">
                                          <p:stCondLst>
                                            <p:cond delay="0"/>
                                          </p:stCondLst>
                                        </p:cTn>
                                        <p:tgtEl>
                                          <p:spTgt spid="67"/>
                                        </p:tgtEl>
                                        <p:attrNameLst>
                                          <p:attrName>style.visibility</p:attrName>
                                        </p:attrNameLst>
                                      </p:cBhvr>
                                      <p:to>
                                        <p:strVal val="visible"/>
                                      </p:to>
                                    </p:set>
                                  </p:childTnLst>
                                </p:cTn>
                              </p:par>
                            </p:childTnLst>
                          </p:cTn>
                        </p:par>
                      </p:childTnLst>
                    </p:cTn>
                  </p:par>
                  <p:par>
                    <p:cTn id="73" fill="hold">
                      <p:stCondLst>
                        <p:cond delay="indefinite"/>
                      </p:stCondLst>
                      <p:childTnLst>
                        <p:par>
                          <p:cTn id="74" fill="hold">
                            <p:stCondLst>
                              <p:cond delay="0"/>
                            </p:stCondLst>
                            <p:childTnLst>
                              <p:par>
                                <p:cTn id="75" presetID="1" presetClass="entr" presetSubtype="0" fill="hold" grpId="0" nodeType="clickEffect">
                                  <p:stCondLst>
                                    <p:cond delay="0"/>
                                  </p:stCondLst>
                                  <p:childTnLst>
                                    <p:set>
                                      <p:cBhvr>
                                        <p:cTn id="76" dur="1" fill="hold">
                                          <p:stCondLst>
                                            <p:cond delay="0"/>
                                          </p:stCondLst>
                                        </p:cTn>
                                        <p:tgtEl>
                                          <p:spTgt spid="3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animBg="1"/>
      <p:bldP spid="50" grpId="0" animBg="1"/>
      <p:bldP spid="51" grpId="0" animBg="1"/>
      <p:bldP spid="52" grpId="0" animBg="1"/>
      <p:bldP spid="53" grpId="0" animBg="1"/>
      <p:bldP spid="54" grpId="0" animBg="1"/>
      <p:bldP spid="67" grpId="0" animBg="1"/>
      <p:bldP spid="6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Content Placeholder 2"/>
          <p:cNvSpPr txBox="1">
            <a:spLocks/>
          </p:cNvSpPr>
          <p:nvPr/>
        </p:nvSpPr>
        <p:spPr bwMode="auto">
          <a:xfrm>
            <a:off x="251520" y="1196975"/>
            <a:ext cx="8640960" cy="55443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11163" indent="-342900"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marL="0" indent="0" algn="just" eaLnBrk="1" hangingPunct="1">
              <a:spcBef>
                <a:spcPts val="700"/>
              </a:spcBef>
              <a:buClr>
                <a:srgbClr val="0BD0D9"/>
              </a:buClr>
              <a:buSzPct val="95000"/>
              <a:defRPr/>
            </a:pPr>
            <a:r>
              <a:rPr lang="en-GB" sz="2000" dirty="0" smtClean="0">
                <a:latin typeface="+mj-lt"/>
                <a:ea typeface="+mn-ea"/>
                <a:cs typeface="+mn-cs"/>
              </a:rPr>
              <a:t>The IOTC Secretariat promotes the adoption of </a:t>
            </a:r>
            <a:r>
              <a:rPr lang="en-GB" sz="2000" b="1" dirty="0" smtClean="0">
                <a:latin typeface="+mj-lt"/>
                <a:ea typeface="+mn-ea"/>
                <a:cs typeface="+mn-cs"/>
              </a:rPr>
              <a:t>a number of </a:t>
            </a:r>
            <a:r>
              <a:rPr lang="en-GB" sz="2000" b="1" u="sng" dirty="0" smtClean="0">
                <a:latin typeface="+mj-lt"/>
                <a:ea typeface="+mn-ea"/>
                <a:cs typeface="+mn-cs"/>
              </a:rPr>
              <a:t>recommended</a:t>
            </a:r>
            <a:r>
              <a:rPr lang="en-GB" sz="2000" b="1" dirty="0" smtClean="0">
                <a:latin typeface="+mj-lt"/>
                <a:ea typeface="+mn-ea"/>
                <a:cs typeface="+mn-cs"/>
              </a:rPr>
              <a:t> data reporting templates</a:t>
            </a:r>
            <a:r>
              <a:rPr lang="en-GB" sz="2000" dirty="0" smtClean="0">
                <a:latin typeface="+mj-lt"/>
                <a:ea typeface="+mn-ea"/>
                <a:cs typeface="+mn-cs"/>
              </a:rPr>
              <a:t> (in Excel format) to facilitate the </a:t>
            </a:r>
            <a:r>
              <a:rPr lang="en-GB" sz="2000" b="1" dirty="0" smtClean="0">
                <a:latin typeface="+mj-lt"/>
                <a:ea typeface="+mn-ea"/>
                <a:cs typeface="+mn-cs"/>
              </a:rPr>
              <a:t>compilation</a:t>
            </a:r>
            <a:r>
              <a:rPr lang="en-GB" sz="2000" dirty="0" smtClean="0">
                <a:latin typeface="+mj-lt"/>
                <a:ea typeface="+mn-ea"/>
                <a:cs typeface="+mn-cs"/>
              </a:rPr>
              <a:t> and </a:t>
            </a:r>
            <a:r>
              <a:rPr lang="en-GB" sz="2000" b="1" dirty="0" smtClean="0">
                <a:latin typeface="+mj-lt"/>
                <a:ea typeface="+mn-ea"/>
                <a:cs typeface="+mn-cs"/>
              </a:rPr>
              <a:t>submission</a:t>
            </a:r>
            <a:r>
              <a:rPr lang="en-GB" sz="2000" dirty="0" smtClean="0">
                <a:latin typeface="+mj-lt"/>
                <a:ea typeface="+mn-ea"/>
                <a:cs typeface="+mn-cs"/>
              </a:rPr>
              <a:t> of the mandatory statistical information by CPCs.</a:t>
            </a:r>
          </a:p>
          <a:p>
            <a:pPr marL="0" indent="0" algn="just" eaLnBrk="1" hangingPunct="1">
              <a:spcBef>
                <a:spcPts val="700"/>
              </a:spcBef>
              <a:buClr>
                <a:srgbClr val="0BD0D9"/>
              </a:buClr>
              <a:buSzPct val="95000"/>
              <a:defRPr/>
            </a:pPr>
            <a:r>
              <a:rPr lang="en-GB" sz="2000" dirty="0" smtClean="0">
                <a:latin typeface="+mj-lt"/>
                <a:ea typeface="+mn-ea"/>
                <a:cs typeface="+mn-cs"/>
              </a:rPr>
              <a:t>These templates reduce the possibility of mistakes in their compilation, by incorporating </a:t>
            </a:r>
            <a:r>
              <a:rPr lang="en-GB" sz="2000" b="1" dirty="0" smtClean="0">
                <a:latin typeface="+mj-lt"/>
                <a:ea typeface="+mn-ea"/>
                <a:cs typeface="+mn-cs"/>
              </a:rPr>
              <a:t>updated references to all IOTC standard codes </a:t>
            </a:r>
            <a:r>
              <a:rPr lang="en-GB" sz="2000" dirty="0" smtClean="0">
                <a:latin typeface="+mj-lt"/>
                <a:ea typeface="+mn-ea"/>
                <a:cs typeface="+mn-cs"/>
              </a:rPr>
              <a:t>and by adopting </a:t>
            </a:r>
            <a:r>
              <a:rPr lang="en-GB" sz="2000" b="1" dirty="0" smtClean="0">
                <a:latin typeface="+mj-lt"/>
                <a:ea typeface="+mn-ea"/>
                <a:cs typeface="+mn-cs"/>
              </a:rPr>
              <a:t>basic error checking routines</a:t>
            </a:r>
            <a:r>
              <a:rPr lang="en-GB" sz="2000" dirty="0" smtClean="0">
                <a:latin typeface="+mj-lt"/>
                <a:ea typeface="+mn-ea"/>
                <a:cs typeface="+mn-cs"/>
              </a:rPr>
              <a:t>. </a:t>
            </a:r>
          </a:p>
          <a:p>
            <a:pPr marL="0" indent="0" algn="just" eaLnBrk="1" hangingPunct="1">
              <a:spcBef>
                <a:spcPts val="700"/>
              </a:spcBef>
              <a:buClr>
                <a:srgbClr val="0BD0D9"/>
              </a:buClr>
              <a:buSzPct val="95000"/>
              <a:defRPr/>
            </a:pPr>
            <a:r>
              <a:rPr lang="en-GB" sz="2000" dirty="0" smtClean="0">
                <a:latin typeface="+mj-lt"/>
                <a:ea typeface="+mn-ea"/>
                <a:cs typeface="+mn-cs"/>
              </a:rPr>
              <a:t>Templates for the submission of all mandatory statistical information are available for download from the IOTC web pages, including:</a:t>
            </a:r>
          </a:p>
          <a:p>
            <a:pPr marL="342900" algn="just" eaLnBrk="1" hangingPunct="1">
              <a:spcBef>
                <a:spcPts val="700"/>
              </a:spcBef>
              <a:buClr>
                <a:srgbClr val="0BD0D9"/>
              </a:buClr>
              <a:buSzPct val="95000"/>
              <a:buFont typeface="Wingdings" panose="05000000000000000000" pitchFamily="2" charset="2"/>
              <a:buChar char="Ø"/>
              <a:defRPr/>
            </a:pPr>
            <a:r>
              <a:rPr lang="en-GB" sz="1800" b="1" dirty="0" smtClean="0">
                <a:latin typeface="+mj-lt"/>
                <a:ea typeface="+mn-ea"/>
                <a:cs typeface="+mn-cs"/>
              </a:rPr>
              <a:t>Form 1_RC</a:t>
            </a:r>
            <a:r>
              <a:rPr lang="en-GB" sz="1800" dirty="0">
                <a:latin typeface="+mj-lt"/>
                <a:ea typeface="+mn-ea"/>
                <a:cs typeface="+mn-cs"/>
              </a:rPr>
              <a:t>: </a:t>
            </a:r>
            <a:r>
              <a:rPr lang="en-GB" sz="1800" dirty="0" smtClean="0">
                <a:latin typeface="+mj-lt"/>
                <a:ea typeface="+mn-ea"/>
                <a:cs typeface="+mn-cs"/>
              </a:rPr>
              <a:t>Retained catches in live weight</a:t>
            </a:r>
            <a:endParaRPr lang="en-GB" sz="1800" b="1" dirty="0" smtClean="0">
              <a:latin typeface="+mj-lt"/>
              <a:ea typeface="+mn-ea"/>
              <a:cs typeface="+mn-cs"/>
            </a:endParaRPr>
          </a:p>
          <a:p>
            <a:pPr marL="342900" algn="just" eaLnBrk="1" hangingPunct="1">
              <a:spcBef>
                <a:spcPts val="700"/>
              </a:spcBef>
              <a:buClr>
                <a:srgbClr val="0BD0D9"/>
              </a:buClr>
              <a:buSzPct val="95000"/>
              <a:buFont typeface="Wingdings" panose="05000000000000000000" pitchFamily="2" charset="2"/>
              <a:buChar char="Ø"/>
              <a:defRPr/>
            </a:pPr>
            <a:r>
              <a:rPr lang="en-GB" sz="1800" b="1" dirty="0" smtClean="0">
                <a:latin typeface="+mj-lt"/>
                <a:ea typeface="+mn-ea"/>
                <a:cs typeface="+mn-cs"/>
              </a:rPr>
              <a:t>Form 1_DI</a:t>
            </a:r>
            <a:r>
              <a:rPr lang="en-GB" sz="1800" dirty="0" smtClean="0">
                <a:latin typeface="+mj-lt"/>
                <a:ea typeface="+mn-ea"/>
                <a:cs typeface="+mn-cs"/>
              </a:rPr>
              <a:t>: Discard levels in live weight or number</a:t>
            </a:r>
          </a:p>
          <a:p>
            <a:pPr marL="342900" algn="just" eaLnBrk="1" hangingPunct="1">
              <a:spcBef>
                <a:spcPts val="700"/>
              </a:spcBef>
              <a:buClr>
                <a:srgbClr val="0BD0D9"/>
              </a:buClr>
              <a:buSzPct val="95000"/>
              <a:buFont typeface="Wingdings" panose="05000000000000000000" pitchFamily="2" charset="2"/>
              <a:buChar char="Ø"/>
              <a:defRPr/>
            </a:pPr>
            <a:r>
              <a:rPr lang="en-GB" sz="1800" b="1" dirty="0" smtClean="0">
                <a:solidFill>
                  <a:schemeClr val="bg1">
                    <a:lumMod val="65000"/>
                  </a:schemeClr>
                </a:solidFill>
                <a:latin typeface="+mj-lt"/>
                <a:ea typeface="+mn-ea"/>
                <a:cs typeface="+mn-cs"/>
              </a:rPr>
              <a:t>Form 2_FC</a:t>
            </a:r>
            <a:r>
              <a:rPr lang="en-GB" sz="1800" dirty="0" smtClean="0">
                <a:latin typeface="+mj-lt"/>
                <a:ea typeface="+mn-ea"/>
                <a:cs typeface="+mn-cs"/>
              </a:rPr>
              <a:t>: Number of fishing crafts by type of fishery, craft and size</a:t>
            </a:r>
          </a:p>
          <a:p>
            <a:pPr marL="342900" algn="just" eaLnBrk="1" hangingPunct="1">
              <a:spcBef>
                <a:spcPts val="700"/>
              </a:spcBef>
              <a:buClr>
                <a:srgbClr val="0BD0D9"/>
              </a:buClr>
              <a:buSzPct val="95000"/>
              <a:buFont typeface="Wingdings" panose="05000000000000000000" pitchFamily="2" charset="2"/>
              <a:buChar char="Ø"/>
              <a:defRPr/>
            </a:pPr>
            <a:r>
              <a:rPr lang="en-GB" sz="1800" b="1" dirty="0" smtClean="0">
                <a:latin typeface="+mj-lt"/>
                <a:ea typeface="+mn-ea"/>
                <a:cs typeface="+mn-cs"/>
              </a:rPr>
              <a:t>Form 3_CE / AR</a:t>
            </a:r>
            <a:r>
              <a:rPr lang="en-GB" sz="1800" dirty="0" smtClean="0">
                <a:latin typeface="+mj-lt"/>
                <a:ea typeface="+mn-ea"/>
                <a:cs typeface="+mn-cs"/>
              </a:rPr>
              <a:t>: Catch-and-effort in live weight or numbers</a:t>
            </a:r>
            <a:endParaRPr lang="en-GB" sz="1800" b="1" dirty="0" smtClean="0">
              <a:latin typeface="+mj-lt"/>
              <a:ea typeface="+mn-ea"/>
              <a:cs typeface="+mn-cs"/>
            </a:endParaRPr>
          </a:p>
          <a:p>
            <a:pPr marL="342900" algn="just" eaLnBrk="1" hangingPunct="1">
              <a:spcBef>
                <a:spcPts val="700"/>
              </a:spcBef>
              <a:buClr>
                <a:srgbClr val="0BD0D9"/>
              </a:buClr>
              <a:buSzPct val="95000"/>
              <a:buFont typeface="Wingdings" panose="05000000000000000000" pitchFamily="2" charset="2"/>
              <a:buChar char="Ø"/>
              <a:defRPr/>
            </a:pPr>
            <a:r>
              <a:rPr lang="en-GB" sz="1800" b="1" dirty="0" smtClean="0">
                <a:latin typeface="+mj-lt"/>
                <a:ea typeface="+mn-ea"/>
                <a:cs typeface="+mn-cs"/>
              </a:rPr>
              <a:t>Form 3_SU</a:t>
            </a:r>
            <a:r>
              <a:rPr lang="en-GB" sz="1800" dirty="0" smtClean="0">
                <a:latin typeface="+mj-lt"/>
                <a:ea typeface="+mn-ea"/>
                <a:cs typeface="+mn-cs"/>
              </a:rPr>
              <a:t>: Number and characteristics of support vessels</a:t>
            </a:r>
          </a:p>
          <a:p>
            <a:pPr marL="342900" algn="just" eaLnBrk="1" hangingPunct="1">
              <a:spcBef>
                <a:spcPts val="700"/>
              </a:spcBef>
              <a:buClr>
                <a:srgbClr val="0BD0D9"/>
              </a:buClr>
              <a:buSzPct val="95000"/>
              <a:buFont typeface="Wingdings" panose="05000000000000000000" pitchFamily="2" charset="2"/>
              <a:buChar char="Ø"/>
              <a:defRPr/>
            </a:pPr>
            <a:r>
              <a:rPr lang="en-GB" sz="1800" b="1" dirty="0" smtClean="0">
                <a:latin typeface="+mj-lt"/>
                <a:ea typeface="+mn-ea"/>
                <a:cs typeface="+mn-cs"/>
              </a:rPr>
              <a:t>Form 3_FA</a:t>
            </a:r>
            <a:r>
              <a:rPr lang="en-GB" sz="1800" dirty="0" smtClean="0">
                <a:latin typeface="+mj-lt"/>
                <a:ea typeface="+mn-ea"/>
                <a:cs typeface="+mn-cs"/>
              </a:rPr>
              <a:t>: Number and characteristics of FADs, positive catches in live weight or no.</a:t>
            </a:r>
          </a:p>
          <a:p>
            <a:pPr marL="342900" algn="just" eaLnBrk="1" hangingPunct="1">
              <a:spcBef>
                <a:spcPts val="700"/>
              </a:spcBef>
              <a:buClr>
                <a:srgbClr val="0BD0D9"/>
              </a:buClr>
              <a:buSzPct val="95000"/>
              <a:buFont typeface="Wingdings" panose="05000000000000000000" pitchFamily="2" charset="2"/>
              <a:buChar char="Ø"/>
              <a:defRPr/>
            </a:pPr>
            <a:r>
              <a:rPr lang="en-GB" sz="1800" b="1" dirty="0" smtClean="0">
                <a:latin typeface="+mj-lt"/>
                <a:ea typeface="+mn-ea"/>
                <a:cs typeface="+mn-cs"/>
              </a:rPr>
              <a:t>Form 4_SF</a:t>
            </a:r>
            <a:r>
              <a:rPr lang="en-GB" sz="1800" dirty="0" smtClean="0">
                <a:latin typeface="+mj-lt"/>
                <a:ea typeface="+mn-ea"/>
                <a:cs typeface="+mn-cs"/>
              </a:rPr>
              <a:t>: Size data by species and class (length or weight)</a:t>
            </a:r>
          </a:p>
          <a:p>
            <a:pPr marL="342900" algn="just" eaLnBrk="1" hangingPunct="1">
              <a:spcBef>
                <a:spcPts val="700"/>
              </a:spcBef>
              <a:buClr>
                <a:srgbClr val="0BD0D9"/>
              </a:buClr>
              <a:buSzPct val="95000"/>
              <a:buFont typeface="Wingdings" panose="05000000000000000000" pitchFamily="2" charset="2"/>
              <a:buChar char="Ø"/>
              <a:defRPr/>
            </a:pPr>
            <a:r>
              <a:rPr lang="en-GB" sz="1800" b="1" dirty="0" smtClean="0">
                <a:solidFill>
                  <a:schemeClr val="bg1">
                    <a:lumMod val="65000"/>
                  </a:schemeClr>
                </a:solidFill>
                <a:latin typeface="+mj-lt"/>
                <a:ea typeface="+mn-ea"/>
                <a:cs typeface="+mn-cs"/>
              </a:rPr>
              <a:t>Form 7_PR</a:t>
            </a:r>
            <a:r>
              <a:rPr lang="en-GB" sz="1800" dirty="0" smtClean="0">
                <a:latin typeface="+mj-lt"/>
                <a:ea typeface="+mn-ea"/>
                <a:cs typeface="+mn-cs"/>
              </a:rPr>
              <a:t>: Average fish prices by type of product, currency and market </a:t>
            </a:r>
            <a:endParaRPr lang="en-GB" sz="1800" b="1" dirty="0" smtClean="0">
              <a:latin typeface="+mj-lt"/>
              <a:ea typeface="+mn-ea"/>
              <a:cs typeface="+mn-cs"/>
            </a:endParaRPr>
          </a:p>
          <a:p>
            <a:pPr marL="0" indent="0" algn="just" eaLnBrk="1" hangingPunct="1">
              <a:spcBef>
                <a:spcPts val="700"/>
              </a:spcBef>
              <a:buClr>
                <a:srgbClr val="0BD0D9"/>
              </a:buClr>
              <a:buSzPct val="95000"/>
              <a:defRPr/>
            </a:pPr>
            <a:endParaRPr lang="en-GB" sz="2800" dirty="0" smtClean="0">
              <a:latin typeface="+mj-lt"/>
              <a:ea typeface="+mn-ea"/>
              <a:cs typeface="+mn-cs"/>
            </a:endParaRPr>
          </a:p>
        </p:txBody>
      </p:sp>
      <p:sp>
        <p:nvSpPr>
          <p:cNvPr id="14338" name="Rectangle 2"/>
          <p:cNvSpPr txBox="1">
            <a:spLocks noChangeArrowheads="1"/>
          </p:cNvSpPr>
          <p:nvPr/>
        </p:nvSpPr>
        <p:spPr bwMode="auto">
          <a:xfrm>
            <a:off x="611188" y="620713"/>
            <a:ext cx="7391400" cy="57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defRPr/>
            </a:pPr>
            <a:r>
              <a:rPr lang="en-GB" sz="3200" b="1" dirty="0">
                <a:latin typeface="+mj-lt"/>
              </a:rPr>
              <a:t>Current state of the art</a:t>
            </a:r>
          </a:p>
        </p:txBody>
      </p:sp>
      <p:pic>
        <p:nvPicPr>
          <p:cNvPr id="6148" name="Picture 5" descr="C:\Users\NFDS\Documents\My Dropbox\IOTC PSMR\Photo - graphics\IOTCLogoCMYK.jpg"/>
          <p:cNvPicPr>
            <a:picLocks noChangeAspect="1" noChangeArrowheads="1"/>
          </p:cNvPicPr>
          <p:nvPr/>
        </p:nvPicPr>
        <p:blipFill>
          <a:blip r:embed="rId3" cstate="print">
            <a:clrChange>
              <a:clrFrom>
                <a:srgbClr val="FFFFFE"/>
              </a:clrFrom>
              <a:clrTo>
                <a:srgbClr val="FFFFFE">
                  <a:alpha val="0"/>
                </a:srgbClr>
              </a:clrTo>
            </a:clrChange>
            <a:extLst>
              <a:ext uri="{28A0092B-C50C-407E-A947-70E740481C1C}">
                <a14:useLocalDpi xmlns:a14="http://schemas.microsoft.com/office/drawing/2010/main" val="0"/>
              </a:ext>
            </a:extLst>
          </a:blip>
          <a:srcRect/>
          <a:stretch>
            <a:fillRect/>
          </a:stretch>
        </p:blipFill>
        <p:spPr bwMode="auto">
          <a:xfrm>
            <a:off x="8328025" y="49213"/>
            <a:ext cx="762000" cy="877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Box 9"/>
          <p:cNvSpPr txBox="1">
            <a:spLocks noChangeArrowheads="1"/>
          </p:cNvSpPr>
          <p:nvPr/>
        </p:nvSpPr>
        <p:spPr bwMode="auto">
          <a:xfrm>
            <a:off x="0" y="0"/>
            <a:ext cx="7812088"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GB" sz="1400" b="1" dirty="0" smtClean="0">
                <a:solidFill>
                  <a:schemeClr val="accent3">
                    <a:lumMod val="50000"/>
                  </a:schemeClr>
                </a:solidFill>
                <a:effectLst>
                  <a:outerShdw blurRad="38100" dist="38100" dir="2700000" algn="tl">
                    <a:srgbClr val="FFFFFF"/>
                  </a:outerShdw>
                </a:effectLst>
                <a:latin typeface="Calibri" pitchFamily="34" charset="0"/>
              </a:rPr>
              <a:t>Understanding </a:t>
            </a:r>
            <a:r>
              <a:rPr lang="en-GB" sz="1400" b="1" dirty="0">
                <a:solidFill>
                  <a:schemeClr val="accent3">
                    <a:lumMod val="50000"/>
                  </a:schemeClr>
                </a:solidFill>
                <a:effectLst>
                  <a:outerShdw blurRad="38100" dist="38100" dir="2700000" algn="tl">
                    <a:srgbClr val="FFFFFF"/>
                  </a:outerShdw>
                </a:effectLst>
                <a:latin typeface="Calibri" pitchFamily="34" charset="0"/>
              </a:rPr>
              <a:t>the statistical data reporting requirements</a:t>
            </a:r>
          </a:p>
        </p:txBody>
      </p:sp>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305904" y="188640"/>
            <a:ext cx="994420" cy="471429"/>
          </a:xfrm>
          <a:prstGeom prst="rect">
            <a:avLst/>
          </a:prstGeom>
        </p:spPr>
      </p:pic>
    </p:spTree>
    <p:extLst>
      <p:ext uri="{BB962C8B-B14F-4D97-AF65-F5344CB8AC3E}">
        <p14:creationId xmlns:p14="http://schemas.microsoft.com/office/powerpoint/2010/main" val="28625501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33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33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33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4337">
                                            <p:txEl>
                                              <p:pRg st="3" end="3"/>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4337">
                                            <p:txEl>
                                              <p:pRg st="4" end="4"/>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4337">
                                            <p:txEl>
                                              <p:pRg st="5" end="5"/>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4337">
                                            <p:txEl>
                                              <p:pRg st="6" end="6"/>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4337">
                                            <p:txEl>
                                              <p:pRg st="7" end="7"/>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4337">
                                            <p:txEl>
                                              <p:pRg st="8" end="8"/>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4337">
                                            <p:txEl>
                                              <p:pRg st="9" end="9"/>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4337">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Content Placeholder 2"/>
          <p:cNvSpPr txBox="1">
            <a:spLocks/>
          </p:cNvSpPr>
          <p:nvPr/>
        </p:nvSpPr>
        <p:spPr bwMode="auto">
          <a:xfrm>
            <a:off x="251520" y="1196976"/>
            <a:ext cx="8640960" cy="5369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11163" indent="-342900"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marL="0" indent="0" algn="ctr" eaLnBrk="1" hangingPunct="1">
              <a:spcBef>
                <a:spcPts val="700"/>
              </a:spcBef>
              <a:buClr>
                <a:srgbClr val="0BD0D9"/>
              </a:buClr>
              <a:buSzPct val="95000"/>
              <a:defRPr/>
            </a:pPr>
            <a:r>
              <a:rPr lang="en-GB" dirty="0" smtClean="0">
                <a:latin typeface="+mj-lt"/>
                <a:ea typeface="+mn-ea"/>
                <a:cs typeface="+mn-cs"/>
              </a:rPr>
              <a:t>Overview of current IOTC forms and corresponding data sets</a:t>
            </a:r>
            <a:endParaRPr lang="en-GB" sz="2800" dirty="0" smtClean="0">
              <a:latin typeface="+mj-lt"/>
              <a:ea typeface="+mn-ea"/>
              <a:cs typeface="+mn-cs"/>
            </a:endParaRPr>
          </a:p>
        </p:txBody>
      </p:sp>
      <p:sp>
        <p:nvSpPr>
          <p:cNvPr id="14338" name="Rectangle 2"/>
          <p:cNvSpPr txBox="1">
            <a:spLocks noChangeArrowheads="1"/>
          </p:cNvSpPr>
          <p:nvPr/>
        </p:nvSpPr>
        <p:spPr bwMode="auto">
          <a:xfrm>
            <a:off x="611188" y="620713"/>
            <a:ext cx="7391400" cy="57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defRPr/>
            </a:pPr>
            <a:r>
              <a:rPr lang="en-GB" sz="3200" b="1" dirty="0">
                <a:latin typeface="+mj-lt"/>
              </a:rPr>
              <a:t>Current state of the </a:t>
            </a:r>
            <a:r>
              <a:rPr lang="en-GB" sz="3200" b="1" dirty="0" smtClean="0">
                <a:latin typeface="+mj-lt"/>
              </a:rPr>
              <a:t>art (continued)</a:t>
            </a:r>
            <a:endParaRPr lang="en-GB" sz="3200" b="1" dirty="0">
              <a:latin typeface="+mj-lt"/>
            </a:endParaRPr>
          </a:p>
        </p:txBody>
      </p:sp>
      <p:pic>
        <p:nvPicPr>
          <p:cNvPr id="6148" name="Picture 5" descr="C:\Users\NFDS\Documents\My Dropbox\IOTC PSMR\Photo - graphics\IOTCLogoCMYK.jpg"/>
          <p:cNvPicPr>
            <a:picLocks noChangeAspect="1" noChangeArrowheads="1"/>
          </p:cNvPicPr>
          <p:nvPr/>
        </p:nvPicPr>
        <p:blipFill>
          <a:blip r:embed="rId3" cstate="print">
            <a:clrChange>
              <a:clrFrom>
                <a:srgbClr val="FFFFFE"/>
              </a:clrFrom>
              <a:clrTo>
                <a:srgbClr val="FFFFFE">
                  <a:alpha val="0"/>
                </a:srgbClr>
              </a:clrTo>
            </a:clrChange>
            <a:extLst>
              <a:ext uri="{28A0092B-C50C-407E-A947-70E740481C1C}">
                <a14:useLocalDpi xmlns:a14="http://schemas.microsoft.com/office/drawing/2010/main" val="0"/>
              </a:ext>
            </a:extLst>
          </a:blip>
          <a:srcRect/>
          <a:stretch>
            <a:fillRect/>
          </a:stretch>
        </p:blipFill>
        <p:spPr bwMode="auto">
          <a:xfrm>
            <a:off x="8328025" y="49213"/>
            <a:ext cx="762000" cy="877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Box 9"/>
          <p:cNvSpPr txBox="1">
            <a:spLocks noChangeArrowheads="1"/>
          </p:cNvSpPr>
          <p:nvPr/>
        </p:nvSpPr>
        <p:spPr bwMode="auto">
          <a:xfrm>
            <a:off x="0" y="0"/>
            <a:ext cx="7812088"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GB" sz="1400" b="1" dirty="0" smtClean="0">
                <a:solidFill>
                  <a:schemeClr val="accent3">
                    <a:lumMod val="50000"/>
                  </a:schemeClr>
                </a:solidFill>
                <a:effectLst>
                  <a:outerShdw blurRad="38100" dist="38100" dir="2700000" algn="tl">
                    <a:srgbClr val="FFFFFF"/>
                  </a:outerShdw>
                </a:effectLst>
                <a:latin typeface="Calibri" pitchFamily="34" charset="0"/>
              </a:rPr>
              <a:t>Understanding </a:t>
            </a:r>
            <a:r>
              <a:rPr lang="en-GB" sz="1400" b="1" dirty="0">
                <a:solidFill>
                  <a:schemeClr val="accent3">
                    <a:lumMod val="50000"/>
                  </a:schemeClr>
                </a:solidFill>
                <a:effectLst>
                  <a:outerShdw blurRad="38100" dist="38100" dir="2700000" algn="tl">
                    <a:srgbClr val="FFFFFF"/>
                  </a:outerShdw>
                </a:effectLst>
                <a:latin typeface="Calibri" pitchFamily="34" charset="0"/>
              </a:rPr>
              <a:t>the statistical data reporting requirements</a:t>
            </a:r>
          </a:p>
        </p:txBody>
      </p:sp>
      <p:graphicFrame>
        <p:nvGraphicFramePr>
          <p:cNvPr id="3" name="Table 2"/>
          <p:cNvGraphicFramePr>
            <a:graphicFrameLocks noGrp="1"/>
          </p:cNvGraphicFramePr>
          <p:nvPr>
            <p:extLst>
              <p:ext uri="{D42A27DB-BD31-4B8C-83A1-F6EECF244321}">
                <p14:modId xmlns:p14="http://schemas.microsoft.com/office/powerpoint/2010/main" val="3370524402"/>
              </p:ext>
            </p:extLst>
          </p:nvPr>
        </p:nvGraphicFramePr>
        <p:xfrm>
          <a:off x="240903" y="1733881"/>
          <a:ext cx="8640960" cy="3337560"/>
        </p:xfrm>
        <a:graphic>
          <a:graphicData uri="http://schemas.openxmlformats.org/drawingml/2006/table">
            <a:tbl>
              <a:tblPr firstRow="1" bandRow="1">
                <a:tableStyleId>{5C22544A-7EE6-4342-B048-85BDC9FD1C3A}</a:tableStyleId>
              </a:tblPr>
              <a:tblGrid>
                <a:gridCol w="720080"/>
                <a:gridCol w="3600400"/>
                <a:gridCol w="1440160"/>
                <a:gridCol w="1440160"/>
                <a:gridCol w="1440160"/>
              </a:tblGrid>
              <a:tr h="370840">
                <a:tc>
                  <a:txBody>
                    <a:bodyPr/>
                    <a:lstStyle/>
                    <a:p>
                      <a:pPr algn="ctr"/>
                      <a:r>
                        <a:rPr lang="en-GB" sz="1400" dirty="0" smtClean="0">
                          <a:latin typeface="+mj-lt"/>
                        </a:rPr>
                        <a:t>Form</a:t>
                      </a:r>
                      <a:endParaRPr lang="en-GB" sz="1400" dirty="0">
                        <a:latin typeface="+mj-lt"/>
                      </a:endParaRPr>
                    </a:p>
                  </a:txBody>
                  <a:tcPr anchor="ctr"/>
                </a:tc>
                <a:tc>
                  <a:txBody>
                    <a:bodyPr/>
                    <a:lstStyle/>
                    <a:p>
                      <a:r>
                        <a:rPr lang="en-GB" sz="1400" dirty="0" smtClean="0">
                          <a:latin typeface="+mj-lt"/>
                        </a:rPr>
                        <a:t>Dataset</a:t>
                      </a:r>
                      <a:endParaRPr lang="en-GB" sz="1400" dirty="0">
                        <a:latin typeface="+mj-lt"/>
                      </a:endParaRPr>
                    </a:p>
                  </a:txBody>
                  <a:tcPr anchor="ctr"/>
                </a:tc>
                <a:tc>
                  <a:txBody>
                    <a:bodyPr/>
                    <a:lstStyle/>
                    <a:p>
                      <a:r>
                        <a:rPr lang="en-GB" sz="1400" dirty="0" smtClean="0">
                          <a:latin typeface="+mj-lt"/>
                        </a:rPr>
                        <a:t>Time resolution</a:t>
                      </a:r>
                      <a:endParaRPr lang="en-GB" sz="1400" dirty="0">
                        <a:latin typeface="+mj-lt"/>
                      </a:endParaRPr>
                    </a:p>
                  </a:txBody>
                  <a:tcPr anchor="ctr"/>
                </a:tc>
                <a:tc>
                  <a:txBody>
                    <a:bodyPr/>
                    <a:lstStyle/>
                    <a:p>
                      <a:r>
                        <a:rPr lang="en-GB" sz="1400" dirty="0" smtClean="0">
                          <a:latin typeface="+mj-lt"/>
                        </a:rPr>
                        <a:t>Area resolution</a:t>
                      </a:r>
                      <a:endParaRPr lang="en-GB" sz="1400" dirty="0">
                        <a:latin typeface="+mj-lt"/>
                      </a:endParaRPr>
                    </a:p>
                  </a:txBody>
                  <a:tcPr anchor="ctr"/>
                </a:tc>
                <a:tc>
                  <a:txBody>
                    <a:bodyPr/>
                    <a:lstStyle/>
                    <a:p>
                      <a:r>
                        <a:rPr lang="en-GB" sz="1400" dirty="0" smtClean="0">
                          <a:latin typeface="+mj-lt"/>
                        </a:rPr>
                        <a:t>Notes</a:t>
                      </a:r>
                      <a:endParaRPr lang="en-GB" sz="1400" dirty="0">
                        <a:latin typeface="+mj-lt"/>
                      </a:endParaRPr>
                    </a:p>
                  </a:txBody>
                  <a:tcPr anchor="ctr"/>
                </a:tc>
              </a:tr>
              <a:tr h="370840">
                <a:tc>
                  <a:txBody>
                    <a:bodyPr/>
                    <a:lstStyle/>
                    <a:p>
                      <a:r>
                        <a:rPr lang="en-GB" sz="1600" b="1" dirty="0" smtClean="0">
                          <a:latin typeface="+mj-lt"/>
                        </a:rPr>
                        <a:t>1_RC*</a:t>
                      </a:r>
                      <a:endParaRPr lang="en-GB" sz="1600" b="1" dirty="0">
                        <a:latin typeface="+mj-lt"/>
                      </a:endParaRP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dirty="0" smtClean="0">
                          <a:latin typeface="+mj-lt"/>
                        </a:rPr>
                        <a:t>Retained catches in live weight</a:t>
                      </a:r>
                      <a:endParaRPr kumimoji="0" lang="en-GB" sz="1400" kern="1200" dirty="0" smtClean="0">
                        <a:solidFill>
                          <a:schemeClr val="dk1"/>
                        </a:solidFill>
                        <a:latin typeface="+mj-lt"/>
                        <a:ea typeface="+mn-ea"/>
                        <a:cs typeface="+mn-cs"/>
                      </a:endParaRPr>
                    </a:p>
                  </a:txBody>
                  <a:tcPr anchor="ctr"/>
                </a:tc>
                <a:tc>
                  <a:txBody>
                    <a:bodyPr/>
                    <a:lstStyle/>
                    <a:p>
                      <a:pPr algn="ctr"/>
                      <a:r>
                        <a:rPr lang="en-GB" sz="1400" dirty="0" smtClean="0">
                          <a:latin typeface="+mj-lt"/>
                        </a:rPr>
                        <a:t>Year / Quarter</a:t>
                      </a:r>
                      <a:endParaRPr lang="en-GB" sz="1400" dirty="0">
                        <a:latin typeface="+mj-lt"/>
                      </a:endParaRPr>
                    </a:p>
                  </a:txBody>
                  <a:tcPr anchor="ctr"/>
                </a:tc>
                <a:tc>
                  <a:txBody>
                    <a:bodyPr/>
                    <a:lstStyle/>
                    <a:p>
                      <a:pPr algn="ctr"/>
                      <a:r>
                        <a:rPr lang="en-GB" sz="1400" dirty="0" smtClean="0">
                          <a:latin typeface="+mj-lt"/>
                        </a:rPr>
                        <a:t>IO areas (W/E)</a:t>
                      </a:r>
                      <a:endParaRPr lang="en-GB" sz="1400" dirty="0">
                        <a:latin typeface="+mj-lt"/>
                      </a:endParaRPr>
                    </a:p>
                  </a:txBody>
                  <a:tcPr anchor="ctr"/>
                </a:tc>
                <a:tc>
                  <a:txBody>
                    <a:bodyPr/>
                    <a:lstStyle/>
                    <a:p>
                      <a:endParaRPr lang="en-GB" dirty="0">
                        <a:latin typeface="+mj-lt"/>
                      </a:endParaRPr>
                    </a:p>
                  </a:txBody>
                  <a:tcPr anchor="ctr"/>
                </a:tc>
              </a:tr>
              <a:tr h="370840">
                <a:tc>
                  <a:txBody>
                    <a:bodyPr/>
                    <a:lstStyle/>
                    <a:p>
                      <a:r>
                        <a:rPr lang="en-GB" sz="1600" b="1" dirty="0" smtClean="0">
                          <a:latin typeface="+mj-lt"/>
                        </a:rPr>
                        <a:t>1_DI*</a:t>
                      </a:r>
                      <a:endParaRPr lang="en-GB" sz="1600" b="1" dirty="0">
                        <a:latin typeface="+mj-lt"/>
                      </a:endParaRPr>
                    </a:p>
                  </a:txBody>
                  <a:tcPr anchor="ctr"/>
                </a:tc>
                <a:tc>
                  <a:txBody>
                    <a:bodyPr/>
                    <a:lstStyle/>
                    <a:p>
                      <a:r>
                        <a:rPr lang="en-GB" sz="1400" dirty="0" smtClean="0">
                          <a:latin typeface="+mj-lt"/>
                        </a:rPr>
                        <a:t>Discard</a:t>
                      </a:r>
                      <a:r>
                        <a:rPr lang="en-GB" sz="1400" baseline="0" dirty="0" smtClean="0">
                          <a:latin typeface="+mj-lt"/>
                        </a:rPr>
                        <a:t> levels in live weight or numbers</a:t>
                      </a:r>
                      <a:endParaRPr lang="en-GB" sz="1400" dirty="0">
                        <a:latin typeface="+mj-lt"/>
                      </a:endParaRPr>
                    </a:p>
                  </a:txBody>
                  <a:tcPr anchor="ctr"/>
                </a:tc>
                <a:tc>
                  <a:txBody>
                    <a:bodyPr/>
                    <a:lstStyle/>
                    <a:p>
                      <a:pPr algn="ctr"/>
                      <a:r>
                        <a:rPr lang="en-GB" sz="1400" dirty="0" smtClean="0">
                          <a:latin typeface="+mj-lt"/>
                        </a:rPr>
                        <a:t>Year</a:t>
                      </a:r>
                      <a:endParaRPr lang="en-GB" sz="1400" dirty="0">
                        <a:latin typeface="+mj-lt"/>
                      </a:endParaRPr>
                    </a:p>
                  </a:txBody>
                  <a:tcPr anchor="ctr"/>
                </a:tc>
                <a:tc>
                  <a:txBody>
                    <a:bodyPr/>
                    <a:lstStyle/>
                    <a:p>
                      <a:pPr algn="ctr"/>
                      <a:r>
                        <a:rPr kumimoji="0" lang="en-GB" sz="1400" kern="1200" dirty="0" smtClean="0">
                          <a:solidFill>
                            <a:schemeClr val="dk1"/>
                          </a:solidFill>
                          <a:latin typeface="+mj-lt"/>
                          <a:ea typeface="+mn-ea"/>
                          <a:cs typeface="+mn-cs"/>
                        </a:rPr>
                        <a:t>IO areas (W/E)</a:t>
                      </a:r>
                      <a:endParaRPr lang="en-GB" sz="1400" dirty="0">
                        <a:latin typeface="+mj-lt"/>
                      </a:endParaRPr>
                    </a:p>
                  </a:txBody>
                  <a:tcPr anchor="ctr"/>
                </a:tc>
                <a:tc>
                  <a:txBody>
                    <a:bodyPr/>
                    <a:lstStyle/>
                    <a:p>
                      <a:endParaRPr lang="en-GB" dirty="0">
                        <a:latin typeface="+mj-lt"/>
                      </a:endParaRPr>
                    </a:p>
                  </a:txBody>
                  <a:tcPr anchor="ctr"/>
                </a:tc>
              </a:tr>
              <a:tr h="370840">
                <a:tc>
                  <a:txBody>
                    <a:bodyPr/>
                    <a:lstStyle/>
                    <a:p>
                      <a:r>
                        <a:rPr lang="en-GB" sz="1600" b="1" dirty="0" smtClean="0">
                          <a:latin typeface="+mj-lt"/>
                        </a:rPr>
                        <a:t>3_CE</a:t>
                      </a:r>
                      <a:endParaRPr lang="en-GB" sz="1600" b="1" dirty="0">
                        <a:latin typeface="+mj-lt"/>
                      </a:endParaRP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kern="1200" dirty="0" smtClean="0">
                          <a:solidFill>
                            <a:schemeClr val="dk1"/>
                          </a:solidFill>
                          <a:latin typeface="+mj-lt"/>
                          <a:ea typeface="+mn-ea"/>
                          <a:cs typeface="+mn-cs"/>
                        </a:rPr>
                        <a:t>Catch-and-effort in live weight or numbers</a:t>
                      </a:r>
                      <a:endParaRPr lang="en-GB" dirty="0">
                        <a:latin typeface="+mj-lt"/>
                      </a:endParaRPr>
                    </a:p>
                  </a:txBody>
                  <a:tcPr anchor="ctr"/>
                </a:tc>
                <a:tc>
                  <a:txBody>
                    <a:bodyPr/>
                    <a:lstStyle/>
                    <a:p>
                      <a:pPr algn="ctr"/>
                      <a:r>
                        <a:rPr lang="en-GB" sz="1400" dirty="0" smtClean="0">
                          <a:latin typeface="+mj-lt"/>
                        </a:rPr>
                        <a:t>Month</a:t>
                      </a:r>
                      <a:endParaRPr lang="en-GB" sz="1400" dirty="0">
                        <a:latin typeface="+mj-lt"/>
                      </a:endParaRPr>
                    </a:p>
                  </a:txBody>
                  <a:tcPr anchor="ctr"/>
                </a:tc>
                <a:tc>
                  <a:txBody>
                    <a:bodyPr/>
                    <a:lstStyle/>
                    <a:p>
                      <a:pPr algn="ctr"/>
                      <a:r>
                        <a:rPr lang="en-GB" sz="1400" dirty="0" smtClean="0">
                          <a:latin typeface="+mj-lt"/>
                        </a:rPr>
                        <a:t>1</a:t>
                      </a:r>
                      <a:r>
                        <a:rPr kumimoji="0" lang="en-GB" sz="1400" b="0" i="0" kern="1200" dirty="0" smtClean="0">
                          <a:solidFill>
                            <a:schemeClr val="dk1"/>
                          </a:solidFill>
                          <a:effectLst/>
                          <a:latin typeface="+mn-lt"/>
                          <a:ea typeface="+mn-ea"/>
                          <a:cs typeface="+mn-cs"/>
                        </a:rPr>
                        <a:t>°</a:t>
                      </a:r>
                      <a:r>
                        <a:rPr lang="en-GB" sz="1400" dirty="0" smtClean="0">
                          <a:latin typeface="+mj-lt"/>
                        </a:rPr>
                        <a:t>x1</a:t>
                      </a:r>
                      <a:r>
                        <a:rPr kumimoji="0" lang="en-GB" sz="1400" b="0" i="0" kern="1200" dirty="0" smtClean="0">
                          <a:solidFill>
                            <a:schemeClr val="dk1"/>
                          </a:solidFill>
                          <a:effectLst/>
                          <a:latin typeface="+mn-lt"/>
                          <a:ea typeface="+mn-ea"/>
                          <a:cs typeface="+mn-cs"/>
                        </a:rPr>
                        <a:t>°</a:t>
                      </a:r>
                      <a:r>
                        <a:rPr lang="en-GB" sz="1400" dirty="0" smtClean="0">
                          <a:latin typeface="+mj-lt"/>
                        </a:rPr>
                        <a:t> grids</a:t>
                      </a:r>
                      <a:endParaRPr lang="en-GB" sz="1400" dirty="0">
                        <a:latin typeface="+mj-lt"/>
                      </a:endParaRPr>
                    </a:p>
                  </a:txBody>
                  <a:tcPr anchor="ctr"/>
                </a:tc>
                <a:tc>
                  <a:txBody>
                    <a:bodyPr/>
                    <a:lstStyle/>
                    <a:p>
                      <a:r>
                        <a:rPr kumimoji="0" lang="en-GB" sz="1400" kern="1200" dirty="0" smtClean="0">
                          <a:solidFill>
                            <a:schemeClr val="dk1"/>
                          </a:solidFill>
                          <a:latin typeface="+mj-lt"/>
                          <a:ea typeface="+mn-ea"/>
                          <a:cs typeface="+mn-cs"/>
                        </a:rPr>
                        <a:t>surface</a:t>
                      </a:r>
                      <a:r>
                        <a:rPr kumimoji="0" lang="en-GB" sz="1400" kern="1200" baseline="0" dirty="0" smtClean="0">
                          <a:solidFill>
                            <a:schemeClr val="dk1"/>
                          </a:solidFill>
                          <a:latin typeface="+mj-lt"/>
                          <a:ea typeface="+mn-ea"/>
                          <a:cs typeface="+mn-cs"/>
                        </a:rPr>
                        <a:t> fisheries</a:t>
                      </a:r>
                      <a:endParaRPr lang="en-GB" dirty="0">
                        <a:latin typeface="+mj-lt"/>
                      </a:endParaRPr>
                    </a:p>
                  </a:txBody>
                  <a:tcPr anchor="ctr"/>
                </a:tc>
              </a:tr>
              <a:tr h="370840">
                <a:tc>
                  <a:txBody>
                    <a:bodyPr/>
                    <a:lstStyle/>
                    <a:p>
                      <a:r>
                        <a:rPr lang="en-GB" sz="1600" b="1" dirty="0" smtClean="0">
                          <a:latin typeface="+mj-lt"/>
                        </a:rPr>
                        <a:t>3_CE</a:t>
                      </a:r>
                      <a:endParaRPr lang="en-GB" sz="1600" b="1" dirty="0">
                        <a:latin typeface="+mj-lt"/>
                      </a:endParaRP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kern="1200" dirty="0" smtClean="0">
                          <a:solidFill>
                            <a:schemeClr val="dk1"/>
                          </a:solidFill>
                          <a:latin typeface="+mj-lt"/>
                          <a:ea typeface="+mn-ea"/>
                          <a:cs typeface="+mn-cs"/>
                        </a:rPr>
                        <a:t>Catch-and-effort in live weight or numbers</a:t>
                      </a:r>
                      <a:endParaRPr lang="en-GB" dirty="0">
                        <a:latin typeface="+mj-lt"/>
                      </a:endParaRPr>
                    </a:p>
                  </a:txBody>
                  <a:tcPr anchor="ctr"/>
                </a:tc>
                <a:tc>
                  <a:txBody>
                    <a:bodyPr/>
                    <a:lstStyle/>
                    <a:p>
                      <a:pPr algn="ctr"/>
                      <a:r>
                        <a:rPr lang="en-GB" sz="1400" dirty="0" smtClean="0">
                          <a:latin typeface="+mj-lt"/>
                        </a:rPr>
                        <a:t>Month</a:t>
                      </a:r>
                      <a:endParaRPr lang="en-GB" sz="1400" dirty="0">
                        <a:latin typeface="+mj-lt"/>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smtClean="0">
                          <a:ln>
                            <a:noFill/>
                          </a:ln>
                          <a:solidFill>
                            <a:prstClr val="black"/>
                          </a:solidFill>
                          <a:effectLst/>
                          <a:uLnTx/>
                          <a:uFillTx/>
                          <a:latin typeface="Calibri"/>
                          <a:ea typeface="+mn-ea"/>
                          <a:cs typeface="+mn-cs"/>
                        </a:rPr>
                        <a:t>5</a:t>
                      </a:r>
                      <a:r>
                        <a:rPr kumimoji="0" lang="en-GB" sz="1400" b="0" i="0" u="none" strike="noStrike" kern="1200" cap="none" spc="0" normalizeH="0" baseline="0" noProof="0" dirty="0" smtClean="0">
                          <a:ln>
                            <a:noFill/>
                          </a:ln>
                          <a:solidFill>
                            <a:prstClr val="black"/>
                          </a:solidFill>
                          <a:effectLst/>
                          <a:uLnTx/>
                          <a:uFillTx/>
                          <a:latin typeface="+mn-lt"/>
                          <a:ea typeface="+mn-ea"/>
                          <a:cs typeface="+mn-cs"/>
                        </a:rPr>
                        <a:t>°</a:t>
                      </a:r>
                      <a:r>
                        <a:rPr kumimoji="0" lang="en-GB" sz="1400" b="0" i="0" u="none" strike="noStrike" kern="1200" cap="none" spc="0" normalizeH="0" baseline="0" noProof="0" dirty="0" smtClean="0">
                          <a:ln>
                            <a:noFill/>
                          </a:ln>
                          <a:solidFill>
                            <a:prstClr val="black"/>
                          </a:solidFill>
                          <a:effectLst/>
                          <a:uLnTx/>
                          <a:uFillTx/>
                          <a:latin typeface="Calibri"/>
                          <a:ea typeface="+mn-ea"/>
                          <a:cs typeface="+mn-cs"/>
                        </a:rPr>
                        <a:t>x5</a:t>
                      </a:r>
                      <a:r>
                        <a:rPr kumimoji="0" lang="en-GB" sz="1400" b="0" i="0" u="none" strike="noStrike" kern="1200" cap="none" spc="0" normalizeH="0" baseline="0" noProof="0" dirty="0" smtClean="0">
                          <a:ln>
                            <a:noFill/>
                          </a:ln>
                          <a:solidFill>
                            <a:prstClr val="black"/>
                          </a:solidFill>
                          <a:effectLst/>
                          <a:uLnTx/>
                          <a:uFillTx/>
                          <a:latin typeface="+mn-lt"/>
                          <a:ea typeface="+mn-ea"/>
                          <a:cs typeface="+mn-cs"/>
                        </a:rPr>
                        <a:t>°</a:t>
                      </a:r>
                      <a:r>
                        <a:rPr kumimoji="0" lang="en-GB" sz="1400" b="0" i="0" u="none" strike="noStrike" kern="1200" cap="none" spc="0" normalizeH="0" baseline="0" noProof="0" dirty="0" smtClean="0">
                          <a:ln>
                            <a:noFill/>
                          </a:ln>
                          <a:solidFill>
                            <a:prstClr val="black"/>
                          </a:solidFill>
                          <a:effectLst/>
                          <a:uLnTx/>
                          <a:uFillTx/>
                          <a:latin typeface="Calibri"/>
                          <a:ea typeface="+mn-ea"/>
                          <a:cs typeface="+mn-cs"/>
                        </a:rPr>
                        <a:t> grids</a:t>
                      </a:r>
                    </a:p>
                  </a:txBody>
                  <a:tcPr anchor="ctr"/>
                </a:tc>
                <a:tc>
                  <a:txBody>
                    <a:bodyPr/>
                    <a:lstStyle/>
                    <a:p>
                      <a:r>
                        <a:rPr kumimoji="0" lang="en-GB" sz="1400" kern="1200" dirty="0" smtClean="0">
                          <a:solidFill>
                            <a:schemeClr val="dk1"/>
                          </a:solidFill>
                          <a:latin typeface="+mj-lt"/>
                          <a:ea typeface="+mn-ea"/>
                          <a:cs typeface="+mn-cs"/>
                        </a:rPr>
                        <a:t>longline fisheries</a:t>
                      </a:r>
                      <a:endParaRPr lang="en-GB" sz="1400" dirty="0">
                        <a:latin typeface="+mj-lt"/>
                      </a:endParaRPr>
                    </a:p>
                  </a:txBody>
                  <a:tcPr anchor="ctr"/>
                </a:tc>
              </a:tr>
              <a:tr h="370840">
                <a:tc>
                  <a:txBody>
                    <a:bodyPr/>
                    <a:lstStyle/>
                    <a:p>
                      <a:r>
                        <a:rPr lang="en-GB" sz="1600" b="1" dirty="0" smtClean="0">
                          <a:latin typeface="+mj-lt"/>
                        </a:rPr>
                        <a:t>3_AR</a:t>
                      </a:r>
                      <a:endParaRPr lang="en-GB" sz="1600" b="1" dirty="0">
                        <a:latin typeface="+mj-lt"/>
                      </a:endParaRPr>
                    </a:p>
                  </a:txBody>
                  <a:tcPr anchor="ctr"/>
                </a:tc>
                <a:tc>
                  <a:txBody>
                    <a:bodyPr/>
                    <a:lstStyle/>
                    <a:p>
                      <a:r>
                        <a:rPr kumimoji="0" lang="en-GB" sz="1400" kern="1200" dirty="0" smtClean="0">
                          <a:solidFill>
                            <a:schemeClr val="dk1"/>
                          </a:solidFill>
                          <a:latin typeface="+mj-lt"/>
                          <a:ea typeface="+mn-ea"/>
                          <a:cs typeface="+mn-cs"/>
                        </a:rPr>
                        <a:t>Catch-and-effort in live weight or numbers</a:t>
                      </a:r>
                      <a:endParaRPr lang="en-GB" sz="1400" dirty="0">
                        <a:latin typeface="+mj-lt"/>
                      </a:endParaRPr>
                    </a:p>
                  </a:txBody>
                  <a:tcPr anchor="ctr"/>
                </a:tc>
                <a:tc>
                  <a:txBody>
                    <a:bodyPr/>
                    <a:lstStyle/>
                    <a:p>
                      <a:pPr algn="ctr"/>
                      <a:r>
                        <a:rPr lang="en-GB" sz="1400" dirty="0" smtClean="0">
                          <a:latin typeface="+mj-lt"/>
                        </a:rPr>
                        <a:t>Month</a:t>
                      </a:r>
                      <a:endParaRPr lang="en-GB" sz="1400" dirty="0">
                        <a:latin typeface="+mj-lt"/>
                      </a:endParaRPr>
                    </a:p>
                  </a:txBody>
                  <a:tcPr anchor="ctr"/>
                </a:tc>
                <a:tc>
                  <a:txBody>
                    <a:bodyPr/>
                    <a:lstStyle/>
                    <a:p>
                      <a:pPr algn="ctr"/>
                      <a:r>
                        <a:rPr lang="en-GB" sz="1400" dirty="0" smtClean="0">
                          <a:latin typeface="+mj-lt"/>
                        </a:rPr>
                        <a:t>Any </a:t>
                      </a:r>
                      <a:endParaRPr lang="en-GB" sz="1400" dirty="0">
                        <a:latin typeface="+mj-lt"/>
                      </a:endParaRPr>
                    </a:p>
                  </a:txBody>
                  <a:tcPr anchor="ctr"/>
                </a:tc>
                <a:tc>
                  <a:txBody>
                    <a:bodyPr/>
                    <a:lstStyle/>
                    <a:p>
                      <a:r>
                        <a:rPr lang="en-GB" sz="1400" dirty="0" smtClean="0">
                          <a:latin typeface="+mj-lt"/>
                        </a:rPr>
                        <a:t>coastal fisheries</a:t>
                      </a:r>
                      <a:endParaRPr lang="en-GB" sz="1400" dirty="0">
                        <a:latin typeface="+mj-lt"/>
                      </a:endParaRPr>
                    </a:p>
                  </a:txBody>
                  <a:tcPr anchor="ctr"/>
                </a:tc>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b="1" dirty="0" smtClean="0">
                          <a:latin typeface="+mj-lt"/>
                        </a:rPr>
                        <a:t>3_FA</a:t>
                      </a:r>
                      <a:endParaRPr lang="en-GB" sz="1600" b="1" dirty="0">
                        <a:latin typeface="+mj-lt"/>
                      </a:endParaRPr>
                    </a:p>
                  </a:txBody>
                  <a:tcPr anchor="ctr"/>
                </a:tc>
                <a:tc>
                  <a:txBody>
                    <a:bodyPr/>
                    <a:lstStyle/>
                    <a:p>
                      <a:r>
                        <a:rPr lang="en-GB" sz="1400" dirty="0" smtClean="0">
                          <a:latin typeface="+mj-lt"/>
                        </a:rPr>
                        <a:t>FAD numbers, interactions and catches</a:t>
                      </a:r>
                      <a:endParaRPr lang="en-GB" sz="1400" dirty="0">
                        <a:latin typeface="+mj-lt"/>
                      </a:endParaRPr>
                    </a:p>
                  </a:txBody>
                  <a:tcPr anchor="ctr"/>
                </a:tc>
                <a:tc>
                  <a:txBody>
                    <a:bodyPr/>
                    <a:lstStyle/>
                    <a:p>
                      <a:pPr algn="ctr"/>
                      <a:r>
                        <a:rPr lang="en-GB" sz="1400" dirty="0" smtClean="0">
                          <a:latin typeface="+mj-lt"/>
                        </a:rPr>
                        <a:t>Month</a:t>
                      </a:r>
                      <a:endParaRPr lang="en-GB" sz="1400" dirty="0">
                        <a:latin typeface="+mj-lt"/>
                      </a:endParaRPr>
                    </a:p>
                  </a:txBody>
                  <a:tcPr anchor="ctr"/>
                </a:tc>
                <a:tc>
                  <a:txBody>
                    <a:bodyPr/>
                    <a:lstStyle/>
                    <a:p>
                      <a:pPr algn="ctr"/>
                      <a:r>
                        <a:rPr kumimoji="0" lang="en-GB" sz="1400" kern="1200" dirty="0" smtClean="0">
                          <a:solidFill>
                            <a:schemeClr val="dk1"/>
                          </a:solidFill>
                          <a:latin typeface="+mj-lt"/>
                          <a:ea typeface="+mn-ea"/>
                          <a:cs typeface="+mn-cs"/>
                        </a:rPr>
                        <a:t>1</a:t>
                      </a:r>
                      <a:r>
                        <a:rPr kumimoji="0" lang="en-GB" sz="1400" b="0" i="0" kern="1200" dirty="0" smtClean="0">
                          <a:solidFill>
                            <a:schemeClr val="dk1"/>
                          </a:solidFill>
                          <a:effectLst/>
                          <a:latin typeface="+mj-lt"/>
                          <a:ea typeface="+mn-ea"/>
                          <a:cs typeface="+mn-cs"/>
                        </a:rPr>
                        <a:t>°</a:t>
                      </a:r>
                      <a:r>
                        <a:rPr kumimoji="0" lang="en-GB" sz="1400" kern="1200" dirty="0" smtClean="0">
                          <a:solidFill>
                            <a:schemeClr val="dk1"/>
                          </a:solidFill>
                          <a:latin typeface="+mj-lt"/>
                          <a:ea typeface="+mn-ea"/>
                          <a:cs typeface="+mn-cs"/>
                        </a:rPr>
                        <a:t>x1</a:t>
                      </a:r>
                      <a:r>
                        <a:rPr kumimoji="0" lang="en-GB" sz="1400" b="0" i="0" kern="1200" dirty="0" smtClean="0">
                          <a:solidFill>
                            <a:schemeClr val="dk1"/>
                          </a:solidFill>
                          <a:effectLst/>
                          <a:latin typeface="+mj-lt"/>
                          <a:ea typeface="+mn-ea"/>
                          <a:cs typeface="+mn-cs"/>
                        </a:rPr>
                        <a:t>°</a:t>
                      </a:r>
                      <a:r>
                        <a:rPr kumimoji="0" lang="en-GB" sz="1400" kern="1200" dirty="0" smtClean="0">
                          <a:solidFill>
                            <a:schemeClr val="dk1"/>
                          </a:solidFill>
                          <a:latin typeface="+mj-lt"/>
                          <a:ea typeface="+mn-ea"/>
                          <a:cs typeface="+mn-cs"/>
                        </a:rPr>
                        <a:t> grids</a:t>
                      </a:r>
                    </a:p>
                  </a:txBody>
                  <a:tcPr anchor="ctr"/>
                </a:tc>
                <a:tc>
                  <a:txBody>
                    <a:bodyPr/>
                    <a:lstStyle/>
                    <a:p>
                      <a:r>
                        <a:rPr kumimoji="0" lang="en-GB" sz="1400" kern="1200" dirty="0" smtClean="0">
                          <a:solidFill>
                            <a:schemeClr val="dk1"/>
                          </a:solidFill>
                          <a:latin typeface="+mj-lt"/>
                          <a:ea typeface="+mn-ea"/>
                          <a:cs typeface="+mn-cs"/>
                        </a:rPr>
                        <a:t>surface</a:t>
                      </a:r>
                      <a:r>
                        <a:rPr kumimoji="0" lang="en-GB" sz="1400" kern="1200" baseline="0" dirty="0" smtClean="0">
                          <a:solidFill>
                            <a:schemeClr val="dk1"/>
                          </a:solidFill>
                          <a:latin typeface="+mj-lt"/>
                          <a:ea typeface="+mn-ea"/>
                          <a:cs typeface="+mn-cs"/>
                        </a:rPr>
                        <a:t> fisheries</a:t>
                      </a:r>
                      <a:endParaRPr lang="en-GB" sz="1400" dirty="0">
                        <a:latin typeface="+mj-lt"/>
                      </a:endParaRPr>
                    </a:p>
                  </a:txBody>
                  <a:tcPr anchor="ctr"/>
                </a:tc>
              </a:tr>
              <a:tr h="370840">
                <a:tc>
                  <a:txBody>
                    <a:bodyPr/>
                    <a:lstStyle/>
                    <a:p>
                      <a:r>
                        <a:rPr lang="en-GB" sz="1600" b="1" dirty="0" smtClean="0">
                          <a:latin typeface="+mj-lt"/>
                        </a:rPr>
                        <a:t>3_SU</a:t>
                      </a:r>
                      <a:endParaRPr lang="en-GB" sz="1600" b="1" dirty="0">
                        <a:latin typeface="+mj-lt"/>
                      </a:endParaRPr>
                    </a:p>
                  </a:txBody>
                  <a:tcPr anchor="ctr"/>
                </a:tc>
                <a:tc>
                  <a:txBody>
                    <a:bodyPr/>
                    <a:lstStyle/>
                    <a:p>
                      <a:r>
                        <a:rPr lang="en-GB" sz="1400" dirty="0" smtClean="0">
                          <a:latin typeface="+mj-lt"/>
                        </a:rPr>
                        <a:t>Number of support vessels and effort (</a:t>
                      </a:r>
                      <a:r>
                        <a:rPr lang="en-GB" sz="900" dirty="0" smtClean="0">
                          <a:latin typeface="+mj-lt"/>
                        </a:rPr>
                        <a:t>days at sea</a:t>
                      </a:r>
                      <a:r>
                        <a:rPr lang="en-GB" sz="1400" dirty="0" smtClean="0">
                          <a:latin typeface="+mj-lt"/>
                        </a:rPr>
                        <a:t>)</a:t>
                      </a:r>
                      <a:endParaRPr lang="en-GB" dirty="0">
                        <a:latin typeface="+mj-lt"/>
                      </a:endParaRPr>
                    </a:p>
                  </a:txBody>
                  <a:tcPr anchor="ctr"/>
                </a:tc>
                <a:tc>
                  <a:txBody>
                    <a:bodyPr/>
                    <a:lstStyle/>
                    <a:p>
                      <a:pPr algn="ctr"/>
                      <a:r>
                        <a:rPr lang="en-GB" sz="1400" dirty="0" smtClean="0">
                          <a:latin typeface="+mj-lt"/>
                        </a:rPr>
                        <a:t>Month</a:t>
                      </a:r>
                      <a:endParaRPr lang="en-GB" sz="1400" dirty="0">
                        <a:latin typeface="+mj-lt"/>
                      </a:endParaRPr>
                    </a:p>
                  </a:txBody>
                  <a:tcPr anchor="ctr"/>
                </a:tc>
                <a:tc>
                  <a:txBody>
                    <a:bodyPr/>
                    <a:lstStyle/>
                    <a:p>
                      <a:pPr algn="ctr"/>
                      <a:r>
                        <a:rPr kumimoji="0" lang="en-GB" sz="1400" kern="1200" dirty="0" smtClean="0">
                          <a:solidFill>
                            <a:schemeClr val="dk1"/>
                          </a:solidFill>
                          <a:latin typeface="+mj-lt"/>
                          <a:ea typeface="+mn-ea"/>
                          <a:cs typeface="+mn-cs"/>
                        </a:rPr>
                        <a:t>1</a:t>
                      </a:r>
                      <a:r>
                        <a:rPr kumimoji="0" lang="en-GB" sz="1400" b="0" i="0" kern="1200" dirty="0" smtClean="0">
                          <a:solidFill>
                            <a:schemeClr val="dk1"/>
                          </a:solidFill>
                          <a:effectLst/>
                          <a:latin typeface="+mj-lt"/>
                          <a:ea typeface="+mn-ea"/>
                          <a:cs typeface="+mn-cs"/>
                        </a:rPr>
                        <a:t>°</a:t>
                      </a:r>
                      <a:r>
                        <a:rPr kumimoji="0" lang="en-GB" sz="1400" kern="1200" dirty="0" smtClean="0">
                          <a:solidFill>
                            <a:schemeClr val="dk1"/>
                          </a:solidFill>
                          <a:latin typeface="+mj-lt"/>
                          <a:ea typeface="+mn-ea"/>
                          <a:cs typeface="+mn-cs"/>
                        </a:rPr>
                        <a:t>x1</a:t>
                      </a:r>
                      <a:r>
                        <a:rPr kumimoji="0" lang="en-GB" sz="1400" b="0" i="0" kern="1200" dirty="0" smtClean="0">
                          <a:solidFill>
                            <a:schemeClr val="dk1"/>
                          </a:solidFill>
                          <a:effectLst/>
                          <a:latin typeface="+mj-lt"/>
                          <a:ea typeface="+mn-ea"/>
                          <a:cs typeface="+mn-cs"/>
                        </a:rPr>
                        <a:t>°</a:t>
                      </a:r>
                      <a:r>
                        <a:rPr kumimoji="0" lang="en-GB" sz="1400" kern="1200" dirty="0" smtClean="0">
                          <a:solidFill>
                            <a:schemeClr val="dk1"/>
                          </a:solidFill>
                          <a:latin typeface="+mj-lt"/>
                          <a:ea typeface="+mn-ea"/>
                          <a:cs typeface="+mn-cs"/>
                        </a:rPr>
                        <a:t> grids</a:t>
                      </a:r>
                      <a:endParaRPr lang="en-GB" sz="1400" dirty="0">
                        <a:latin typeface="+mj-lt"/>
                      </a:endParaRPr>
                    </a:p>
                  </a:txBody>
                  <a:tcPr anchor="ctr"/>
                </a:tc>
                <a:tc>
                  <a:txBody>
                    <a:bodyPr/>
                    <a:lstStyle/>
                    <a:p>
                      <a:r>
                        <a:rPr kumimoji="0" lang="en-GB" sz="1400" kern="1200" dirty="0" smtClean="0">
                          <a:solidFill>
                            <a:schemeClr val="dk1"/>
                          </a:solidFill>
                          <a:latin typeface="+mj-lt"/>
                          <a:ea typeface="+mn-ea"/>
                          <a:cs typeface="+mn-cs"/>
                        </a:rPr>
                        <a:t>PS </a:t>
                      </a:r>
                      <a:r>
                        <a:rPr kumimoji="0" lang="en-GB" sz="1400" kern="1200" baseline="0" dirty="0" smtClean="0">
                          <a:solidFill>
                            <a:schemeClr val="dk1"/>
                          </a:solidFill>
                          <a:latin typeface="+mj-lt"/>
                          <a:ea typeface="+mn-ea"/>
                          <a:cs typeface="+mn-cs"/>
                        </a:rPr>
                        <a:t>fisheries</a:t>
                      </a:r>
                      <a:endParaRPr lang="en-GB" sz="1400" dirty="0">
                        <a:latin typeface="+mj-lt"/>
                      </a:endParaRPr>
                    </a:p>
                  </a:txBody>
                  <a:tcPr anchor="ctr"/>
                </a:tc>
              </a:tr>
              <a:tr h="370840">
                <a:tc>
                  <a:txBody>
                    <a:bodyPr/>
                    <a:lstStyle/>
                    <a:p>
                      <a:r>
                        <a:rPr lang="en-GB" sz="1600" b="1" dirty="0" smtClean="0">
                          <a:latin typeface="+mj-lt"/>
                        </a:rPr>
                        <a:t>4_SF</a:t>
                      </a:r>
                      <a:endParaRPr lang="en-GB" sz="1600" b="1" dirty="0">
                        <a:latin typeface="+mj-lt"/>
                      </a:endParaRPr>
                    </a:p>
                  </a:txBody>
                  <a:tcPr anchor="ctr"/>
                </a:tc>
                <a:tc>
                  <a:txBody>
                    <a:bodyPr/>
                    <a:lstStyle/>
                    <a:p>
                      <a:r>
                        <a:rPr lang="en-GB" sz="1400" dirty="0" smtClean="0">
                          <a:latin typeface="+mj-lt"/>
                        </a:rPr>
                        <a:t>Size-frequency data</a:t>
                      </a:r>
                      <a:endParaRPr lang="en-GB" sz="2000" dirty="0">
                        <a:latin typeface="+mj-lt"/>
                      </a:endParaRPr>
                    </a:p>
                  </a:txBody>
                  <a:tcPr anchor="ctr"/>
                </a:tc>
                <a:tc>
                  <a:txBody>
                    <a:bodyPr/>
                    <a:lstStyle/>
                    <a:p>
                      <a:pPr algn="ctr"/>
                      <a:r>
                        <a:rPr lang="en-GB" sz="1400" dirty="0" smtClean="0">
                          <a:latin typeface="+mj-lt"/>
                        </a:rPr>
                        <a:t>Month</a:t>
                      </a:r>
                      <a:endParaRPr lang="en-GB" sz="1400" dirty="0">
                        <a:latin typeface="+mj-lt"/>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kern="1200" dirty="0" smtClean="0">
                          <a:solidFill>
                            <a:schemeClr val="dk1"/>
                          </a:solidFill>
                          <a:latin typeface="+mj-lt"/>
                          <a:ea typeface="+mn-ea"/>
                          <a:cs typeface="+mn-cs"/>
                        </a:rPr>
                        <a:t>5</a:t>
                      </a:r>
                      <a:r>
                        <a:rPr kumimoji="0" lang="en-GB" sz="1400" b="0" i="0" kern="1200" dirty="0" smtClean="0">
                          <a:solidFill>
                            <a:schemeClr val="dk1"/>
                          </a:solidFill>
                          <a:effectLst/>
                          <a:latin typeface="+mj-lt"/>
                          <a:ea typeface="+mn-ea"/>
                          <a:cs typeface="+mn-cs"/>
                        </a:rPr>
                        <a:t>°</a:t>
                      </a:r>
                      <a:r>
                        <a:rPr kumimoji="0" lang="en-GB" sz="1400" kern="1200" dirty="0" smtClean="0">
                          <a:solidFill>
                            <a:schemeClr val="dk1"/>
                          </a:solidFill>
                          <a:latin typeface="+mj-lt"/>
                          <a:ea typeface="+mn-ea"/>
                          <a:cs typeface="+mn-cs"/>
                        </a:rPr>
                        <a:t>x5</a:t>
                      </a:r>
                      <a:r>
                        <a:rPr kumimoji="0" lang="en-GB" sz="1400" b="0" i="0" kern="1200" dirty="0" smtClean="0">
                          <a:solidFill>
                            <a:schemeClr val="dk1"/>
                          </a:solidFill>
                          <a:effectLst/>
                          <a:latin typeface="+mj-lt"/>
                          <a:ea typeface="+mn-ea"/>
                          <a:cs typeface="+mn-cs"/>
                        </a:rPr>
                        <a:t>°</a:t>
                      </a:r>
                      <a:r>
                        <a:rPr kumimoji="0" lang="en-GB" sz="1400" kern="1200" dirty="0" smtClean="0">
                          <a:solidFill>
                            <a:schemeClr val="dk1"/>
                          </a:solidFill>
                          <a:latin typeface="+mj-lt"/>
                          <a:ea typeface="+mn-ea"/>
                          <a:cs typeface="+mn-cs"/>
                        </a:rPr>
                        <a:t> grids</a:t>
                      </a:r>
                    </a:p>
                  </a:txBody>
                  <a:tcPr anchor="ctr"/>
                </a:tc>
                <a:tc>
                  <a:txBody>
                    <a:bodyPr/>
                    <a:lstStyle/>
                    <a:p>
                      <a:endParaRPr lang="en-GB" dirty="0">
                        <a:latin typeface="+mj-lt"/>
                      </a:endParaRPr>
                    </a:p>
                  </a:txBody>
                  <a:tcPr anchor="ctr"/>
                </a:tc>
              </a:tr>
            </a:tbl>
          </a:graphicData>
        </a:graphic>
      </p:graphicFrame>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305904" y="188640"/>
            <a:ext cx="994420" cy="471429"/>
          </a:xfrm>
          <a:prstGeom prst="rect">
            <a:avLst/>
          </a:prstGeom>
        </p:spPr>
      </p:pic>
      <p:sp>
        <p:nvSpPr>
          <p:cNvPr id="4" name="TextBox 3"/>
          <p:cNvSpPr txBox="1"/>
          <p:nvPr/>
        </p:nvSpPr>
        <p:spPr>
          <a:xfrm>
            <a:off x="219740" y="5071441"/>
            <a:ext cx="8683287" cy="307777"/>
          </a:xfrm>
          <a:prstGeom prst="rect">
            <a:avLst/>
          </a:prstGeom>
          <a:noFill/>
        </p:spPr>
        <p:txBody>
          <a:bodyPr wrap="square" rtlCol="0">
            <a:spAutoFit/>
          </a:bodyPr>
          <a:lstStyle/>
          <a:p>
            <a:r>
              <a:rPr lang="en-GB" sz="1400" dirty="0" smtClean="0">
                <a:latin typeface="+mj-lt"/>
              </a:rPr>
              <a:t>* currently </a:t>
            </a:r>
            <a:r>
              <a:rPr lang="en-GB" sz="1400" dirty="0">
                <a:latin typeface="+mj-lt"/>
              </a:rPr>
              <a:t>subject to </a:t>
            </a:r>
            <a:r>
              <a:rPr lang="en-GB" sz="1400" dirty="0" smtClean="0">
                <a:latin typeface="+mj-lt"/>
              </a:rPr>
              <a:t>revisions</a:t>
            </a:r>
            <a:endParaRPr lang="en-GB" sz="1400" dirty="0">
              <a:latin typeface="+mj-lt"/>
            </a:endParaRPr>
          </a:p>
        </p:txBody>
      </p:sp>
    </p:spTree>
    <p:extLst>
      <p:ext uri="{BB962C8B-B14F-4D97-AF65-F5344CB8AC3E}">
        <p14:creationId xmlns:p14="http://schemas.microsoft.com/office/powerpoint/2010/main" val="353401682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Content Placeholder 2"/>
          <p:cNvSpPr txBox="1">
            <a:spLocks/>
          </p:cNvSpPr>
          <p:nvPr/>
        </p:nvSpPr>
        <p:spPr bwMode="auto">
          <a:xfrm>
            <a:off x="251520" y="1196975"/>
            <a:ext cx="8640960" cy="55443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11163" indent="-342900"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marL="0" indent="0" algn="just" eaLnBrk="1" hangingPunct="1">
              <a:spcBef>
                <a:spcPts val="700"/>
              </a:spcBef>
              <a:buClr>
                <a:srgbClr val="0BD0D9"/>
              </a:buClr>
              <a:buSzPct val="95000"/>
              <a:defRPr/>
            </a:pPr>
            <a:r>
              <a:rPr lang="en-GB" sz="2000" dirty="0" smtClean="0">
                <a:latin typeface="+mj-lt"/>
                <a:ea typeface="+mn-ea"/>
                <a:cs typeface="+mn-cs"/>
              </a:rPr>
              <a:t>As these data reporting templates </a:t>
            </a:r>
            <a:r>
              <a:rPr lang="en-GB" sz="2000" b="1" smtClean="0">
                <a:latin typeface="+mj-lt"/>
                <a:ea typeface="+mn-ea"/>
                <a:cs typeface="+mn-cs"/>
              </a:rPr>
              <a:t>are NOT mandatory</a:t>
            </a:r>
            <a:r>
              <a:rPr lang="en-GB" sz="2000" dirty="0" smtClean="0">
                <a:latin typeface="+mj-lt"/>
                <a:ea typeface="+mn-ea"/>
                <a:cs typeface="+mn-cs"/>
              </a:rPr>
              <a:t>, the Secretariat has to deal with whatever format is commonly used by CPCs, including – but not limited to – CSV and text files, Word and PDF documents as well as non-standard, proprietary Excel files.</a:t>
            </a:r>
          </a:p>
          <a:p>
            <a:pPr marL="0" indent="0" algn="just" eaLnBrk="1" hangingPunct="1">
              <a:spcBef>
                <a:spcPts val="700"/>
              </a:spcBef>
              <a:buClr>
                <a:srgbClr val="0BD0D9"/>
              </a:buClr>
              <a:buSzPct val="95000"/>
              <a:defRPr/>
            </a:pPr>
            <a:r>
              <a:rPr lang="en-GB" sz="2000" dirty="0" smtClean="0">
                <a:latin typeface="+mj-lt"/>
                <a:ea typeface="+mn-ea"/>
                <a:cs typeface="+mn-cs"/>
              </a:rPr>
              <a:t>This </a:t>
            </a:r>
            <a:r>
              <a:rPr lang="en-GB" sz="2000" b="1" dirty="0" smtClean="0">
                <a:latin typeface="+mj-lt"/>
                <a:ea typeface="+mn-ea"/>
                <a:cs typeface="+mn-cs"/>
              </a:rPr>
              <a:t>wide variety</a:t>
            </a:r>
            <a:r>
              <a:rPr lang="en-GB" sz="2000" dirty="0" smtClean="0">
                <a:latin typeface="+mj-lt"/>
                <a:ea typeface="+mn-ea"/>
                <a:cs typeface="+mn-cs"/>
              </a:rPr>
              <a:t> of data reporting formats adopted by CPCs has been historically addressed by the Secretariat’s staff through </a:t>
            </a:r>
            <a:r>
              <a:rPr lang="en-GB" sz="2000" b="1" dirty="0" smtClean="0">
                <a:latin typeface="+mj-lt"/>
                <a:ea typeface="+mn-ea"/>
                <a:cs typeface="+mn-cs"/>
              </a:rPr>
              <a:t>custom validation and data extraction procedures</a:t>
            </a:r>
            <a:r>
              <a:rPr lang="en-GB" sz="2000" dirty="0" smtClean="0">
                <a:latin typeface="+mj-lt"/>
                <a:ea typeface="+mn-ea"/>
                <a:cs typeface="+mn-cs"/>
              </a:rPr>
              <a:t>, at the expense of a reduced </a:t>
            </a:r>
            <a:r>
              <a:rPr lang="en-GB" sz="2000" i="1" dirty="0" smtClean="0">
                <a:latin typeface="+mj-lt"/>
                <a:ea typeface="+mn-ea"/>
                <a:cs typeface="+mn-cs"/>
              </a:rPr>
              <a:t>time to market</a:t>
            </a:r>
            <a:r>
              <a:rPr lang="en-GB" sz="2000" dirty="0" smtClean="0">
                <a:latin typeface="+mj-lt"/>
                <a:ea typeface="+mn-ea"/>
                <a:cs typeface="+mn-cs"/>
              </a:rPr>
              <a:t> for the incorporation of the received updates.</a:t>
            </a:r>
          </a:p>
          <a:p>
            <a:pPr marL="0" indent="0" algn="just" eaLnBrk="1" hangingPunct="1">
              <a:spcBef>
                <a:spcPts val="700"/>
              </a:spcBef>
              <a:buClr>
                <a:srgbClr val="0BD0D9"/>
              </a:buClr>
              <a:buSzPct val="95000"/>
              <a:defRPr/>
            </a:pPr>
            <a:r>
              <a:rPr lang="en-GB" sz="2000" dirty="0" smtClean="0">
                <a:latin typeface="+mj-lt"/>
                <a:ea typeface="+mn-ea"/>
                <a:cs typeface="+mn-cs"/>
              </a:rPr>
              <a:t>Furthermore, many of the mandatory and relevant data reporting constraints (e.g. minimum geographical grid sizes for catch-and-effort and size-frequency information) </a:t>
            </a:r>
            <a:r>
              <a:rPr lang="en-GB" sz="2000" b="1" dirty="0" smtClean="0">
                <a:latin typeface="+mj-lt"/>
                <a:ea typeface="+mn-ea"/>
                <a:cs typeface="+mn-cs"/>
              </a:rPr>
              <a:t>are not always fulfilled</a:t>
            </a:r>
            <a:r>
              <a:rPr lang="en-GB" sz="2000" dirty="0" smtClean="0">
                <a:latin typeface="+mj-lt"/>
                <a:ea typeface="+mn-ea"/>
                <a:cs typeface="+mn-cs"/>
              </a:rPr>
              <a:t>, therefore reducing the effectiveness and completeness of the reported information.</a:t>
            </a:r>
          </a:p>
          <a:p>
            <a:pPr marL="0" indent="0" algn="just" eaLnBrk="1" hangingPunct="1">
              <a:spcBef>
                <a:spcPts val="700"/>
              </a:spcBef>
              <a:buClr>
                <a:srgbClr val="0BD0D9"/>
              </a:buClr>
              <a:buSzPct val="95000"/>
              <a:defRPr/>
            </a:pPr>
            <a:r>
              <a:rPr lang="en-GB" sz="2000" dirty="0" smtClean="0">
                <a:latin typeface="+mj-lt"/>
                <a:ea typeface="+mn-ea"/>
                <a:cs typeface="+mn-cs"/>
              </a:rPr>
              <a:t>Data submissions are currently performed through </a:t>
            </a:r>
            <a:r>
              <a:rPr lang="en-GB" sz="2000" b="1" dirty="0" smtClean="0">
                <a:latin typeface="+mj-lt"/>
                <a:ea typeface="+mn-ea"/>
                <a:cs typeface="+mn-cs"/>
              </a:rPr>
              <a:t>personal communication </a:t>
            </a:r>
            <a:r>
              <a:rPr lang="en-GB" sz="2000" dirty="0" smtClean="0">
                <a:latin typeface="+mj-lt"/>
                <a:ea typeface="+mn-ea"/>
                <a:cs typeface="+mn-cs"/>
              </a:rPr>
              <a:t>(e-mails) between responsible officers from each CPCs and the Data Section of the Secretariat: this relatively </a:t>
            </a:r>
            <a:r>
              <a:rPr lang="en-GB" sz="2000" i="1" dirty="0" smtClean="0">
                <a:latin typeface="+mj-lt"/>
                <a:ea typeface="+mn-ea"/>
                <a:cs typeface="+mn-cs"/>
              </a:rPr>
              <a:t>informal</a:t>
            </a:r>
            <a:r>
              <a:rPr lang="en-GB" sz="2000" dirty="0" smtClean="0">
                <a:latin typeface="+mj-lt"/>
                <a:ea typeface="+mn-ea"/>
                <a:cs typeface="+mn-cs"/>
              </a:rPr>
              <a:t> approach is </a:t>
            </a:r>
            <a:r>
              <a:rPr lang="en-GB" sz="2000" b="1" i="1" dirty="0" smtClean="0">
                <a:latin typeface="+mj-lt"/>
                <a:ea typeface="+mn-ea"/>
                <a:cs typeface="+mn-cs"/>
              </a:rPr>
              <a:t>asynchronous</a:t>
            </a:r>
            <a:r>
              <a:rPr lang="en-GB" sz="2000" dirty="0" smtClean="0">
                <a:latin typeface="+mj-lt"/>
                <a:ea typeface="+mn-ea"/>
                <a:cs typeface="+mn-cs"/>
              </a:rPr>
              <a:t> and depends on the </a:t>
            </a:r>
            <a:r>
              <a:rPr lang="en-GB" sz="2000" b="1" dirty="0" smtClean="0">
                <a:latin typeface="+mj-lt"/>
                <a:ea typeface="+mn-ea"/>
                <a:cs typeface="+mn-cs"/>
              </a:rPr>
              <a:t>physical availability </a:t>
            </a:r>
            <a:r>
              <a:rPr lang="en-GB" sz="2000" dirty="0" smtClean="0">
                <a:latin typeface="+mj-lt"/>
                <a:ea typeface="+mn-ea"/>
                <a:cs typeface="+mn-cs"/>
              </a:rPr>
              <a:t>of the involved entities (i.e. it can happen only during office hours). </a:t>
            </a:r>
            <a:endParaRPr lang="en-GB" sz="2800" dirty="0" smtClean="0">
              <a:latin typeface="+mj-lt"/>
              <a:ea typeface="+mn-ea"/>
              <a:cs typeface="+mn-cs"/>
            </a:endParaRPr>
          </a:p>
        </p:txBody>
      </p:sp>
      <p:sp>
        <p:nvSpPr>
          <p:cNvPr id="14338" name="Rectangle 2"/>
          <p:cNvSpPr txBox="1">
            <a:spLocks noChangeArrowheads="1"/>
          </p:cNvSpPr>
          <p:nvPr/>
        </p:nvSpPr>
        <p:spPr bwMode="auto">
          <a:xfrm>
            <a:off x="611188" y="620713"/>
            <a:ext cx="7391400" cy="57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defRPr/>
            </a:pPr>
            <a:r>
              <a:rPr lang="en-GB" sz="3200" b="1" dirty="0">
                <a:latin typeface="+mj-lt"/>
              </a:rPr>
              <a:t>Current state of the </a:t>
            </a:r>
            <a:r>
              <a:rPr lang="en-GB" sz="3200" b="1" dirty="0" smtClean="0">
                <a:latin typeface="+mj-lt"/>
              </a:rPr>
              <a:t>art (continued)</a:t>
            </a:r>
            <a:endParaRPr lang="en-GB" sz="3200" b="1" dirty="0">
              <a:latin typeface="+mj-lt"/>
            </a:endParaRPr>
          </a:p>
        </p:txBody>
      </p:sp>
      <p:pic>
        <p:nvPicPr>
          <p:cNvPr id="6148" name="Picture 5" descr="C:\Users\NFDS\Documents\My Dropbox\IOTC PSMR\Photo - graphics\IOTCLogoCMYK.jpg"/>
          <p:cNvPicPr>
            <a:picLocks noChangeAspect="1" noChangeArrowheads="1"/>
          </p:cNvPicPr>
          <p:nvPr/>
        </p:nvPicPr>
        <p:blipFill>
          <a:blip r:embed="rId3" cstate="print">
            <a:clrChange>
              <a:clrFrom>
                <a:srgbClr val="FFFFFE"/>
              </a:clrFrom>
              <a:clrTo>
                <a:srgbClr val="FFFFFE">
                  <a:alpha val="0"/>
                </a:srgbClr>
              </a:clrTo>
            </a:clrChange>
            <a:extLst>
              <a:ext uri="{28A0092B-C50C-407E-A947-70E740481C1C}">
                <a14:useLocalDpi xmlns:a14="http://schemas.microsoft.com/office/drawing/2010/main" val="0"/>
              </a:ext>
            </a:extLst>
          </a:blip>
          <a:srcRect/>
          <a:stretch>
            <a:fillRect/>
          </a:stretch>
        </p:blipFill>
        <p:spPr bwMode="auto">
          <a:xfrm>
            <a:off x="8328025" y="49213"/>
            <a:ext cx="762000" cy="877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Box 9"/>
          <p:cNvSpPr txBox="1">
            <a:spLocks noChangeArrowheads="1"/>
          </p:cNvSpPr>
          <p:nvPr/>
        </p:nvSpPr>
        <p:spPr bwMode="auto">
          <a:xfrm>
            <a:off x="0" y="0"/>
            <a:ext cx="7812088"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GB" sz="1400" b="1" dirty="0" smtClean="0">
                <a:solidFill>
                  <a:schemeClr val="accent3">
                    <a:lumMod val="50000"/>
                  </a:schemeClr>
                </a:solidFill>
                <a:effectLst>
                  <a:outerShdw blurRad="38100" dist="38100" dir="2700000" algn="tl">
                    <a:srgbClr val="FFFFFF"/>
                  </a:outerShdw>
                </a:effectLst>
                <a:latin typeface="Calibri" pitchFamily="34" charset="0"/>
              </a:rPr>
              <a:t>Understanding </a:t>
            </a:r>
            <a:r>
              <a:rPr lang="en-GB" sz="1400" b="1" dirty="0">
                <a:solidFill>
                  <a:schemeClr val="accent3">
                    <a:lumMod val="50000"/>
                  </a:schemeClr>
                </a:solidFill>
                <a:effectLst>
                  <a:outerShdw blurRad="38100" dist="38100" dir="2700000" algn="tl">
                    <a:srgbClr val="FFFFFF"/>
                  </a:outerShdw>
                </a:effectLst>
                <a:latin typeface="Calibri" pitchFamily="34" charset="0"/>
              </a:rPr>
              <a:t>the statistical data reporting requirements</a:t>
            </a:r>
          </a:p>
        </p:txBody>
      </p:sp>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305904" y="188640"/>
            <a:ext cx="994420" cy="471429"/>
          </a:xfrm>
          <a:prstGeom prst="rect">
            <a:avLst/>
          </a:prstGeom>
        </p:spPr>
      </p:pic>
    </p:spTree>
    <p:extLst>
      <p:ext uri="{BB962C8B-B14F-4D97-AF65-F5344CB8AC3E}">
        <p14:creationId xmlns:p14="http://schemas.microsoft.com/office/powerpoint/2010/main" val="29064206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33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33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33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433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Content Placeholder 2"/>
          <p:cNvSpPr txBox="1">
            <a:spLocks/>
          </p:cNvSpPr>
          <p:nvPr/>
        </p:nvSpPr>
        <p:spPr bwMode="auto">
          <a:xfrm>
            <a:off x="251520" y="1196975"/>
            <a:ext cx="8640960" cy="55443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11163" indent="-342900"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marL="0" indent="0" algn="just" eaLnBrk="1" hangingPunct="1">
              <a:spcBef>
                <a:spcPts val="700"/>
              </a:spcBef>
              <a:buClr>
                <a:srgbClr val="0BD0D9"/>
              </a:buClr>
              <a:buSzPct val="95000"/>
              <a:defRPr/>
            </a:pPr>
            <a:endParaRPr lang="en-GB" sz="2800" dirty="0" smtClean="0">
              <a:latin typeface="+mj-lt"/>
              <a:ea typeface="+mn-ea"/>
              <a:cs typeface="+mn-cs"/>
            </a:endParaRPr>
          </a:p>
        </p:txBody>
      </p:sp>
      <p:sp>
        <p:nvSpPr>
          <p:cNvPr id="14338" name="Rectangle 2"/>
          <p:cNvSpPr txBox="1">
            <a:spLocks noChangeArrowheads="1"/>
          </p:cNvSpPr>
          <p:nvPr/>
        </p:nvSpPr>
        <p:spPr bwMode="auto">
          <a:xfrm>
            <a:off x="611188" y="620713"/>
            <a:ext cx="7391400" cy="57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defRPr/>
            </a:pPr>
            <a:r>
              <a:rPr lang="en-GB" sz="3200" b="1" dirty="0">
                <a:latin typeface="+mj-lt"/>
              </a:rPr>
              <a:t>Current state of the </a:t>
            </a:r>
            <a:r>
              <a:rPr lang="en-GB" sz="3200" b="1" dirty="0" smtClean="0">
                <a:latin typeface="+mj-lt"/>
              </a:rPr>
              <a:t>art </a:t>
            </a:r>
            <a:r>
              <a:rPr lang="en-GB" sz="2000" b="1" dirty="0" smtClean="0">
                <a:latin typeface="+mj-lt"/>
              </a:rPr>
              <a:t>(examples – standard IOTC)</a:t>
            </a:r>
            <a:endParaRPr lang="en-GB" sz="3200" b="1" dirty="0">
              <a:latin typeface="+mj-lt"/>
            </a:endParaRPr>
          </a:p>
        </p:txBody>
      </p:sp>
      <p:pic>
        <p:nvPicPr>
          <p:cNvPr id="6148" name="Picture 5" descr="C:\Users\NFDS\Documents\My Dropbox\IOTC PSMR\Photo - graphics\IOTCLogoCMYK.jpg"/>
          <p:cNvPicPr>
            <a:picLocks noChangeAspect="1" noChangeArrowheads="1"/>
          </p:cNvPicPr>
          <p:nvPr/>
        </p:nvPicPr>
        <p:blipFill>
          <a:blip r:embed="rId3" cstate="print">
            <a:clrChange>
              <a:clrFrom>
                <a:srgbClr val="FFFFFE"/>
              </a:clrFrom>
              <a:clrTo>
                <a:srgbClr val="FFFFFE">
                  <a:alpha val="0"/>
                </a:srgbClr>
              </a:clrTo>
            </a:clrChange>
            <a:extLst>
              <a:ext uri="{28A0092B-C50C-407E-A947-70E740481C1C}">
                <a14:useLocalDpi xmlns:a14="http://schemas.microsoft.com/office/drawing/2010/main" val="0"/>
              </a:ext>
            </a:extLst>
          </a:blip>
          <a:srcRect/>
          <a:stretch>
            <a:fillRect/>
          </a:stretch>
        </p:blipFill>
        <p:spPr bwMode="auto">
          <a:xfrm>
            <a:off x="8328025" y="49213"/>
            <a:ext cx="762000" cy="877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Box 9"/>
          <p:cNvSpPr txBox="1">
            <a:spLocks noChangeArrowheads="1"/>
          </p:cNvSpPr>
          <p:nvPr/>
        </p:nvSpPr>
        <p:spPr bwMode="auto">
          <a:xfrm>
            <a:off x="0" y="0"/>
            <a:ext cx="7812088"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GB" sz="1400" b="1" dirty="0" smtClean="0">
                <a:solidFill>
                  <a:schemeClr val="accent3">
                    <a:lumMod val="50000"/>
                  </a:schemeClr>
                </a:solidFill>
                <a:effectLst>
                  <a:outerShdw blurRad="38100" dist="38100" dir="2700000" algn="tl">
                    <a:srgbClr val="FFFFFF"/>
                  </a:outerShdw>
                </a:effectLst>
                <a:latin typeface="Calibri" pitchFamily="34" charset="0"/>
              </a:rPr>
              <a:t>Understanding </a:t>
            </a:r>
            <a:r>
              <a:rPr lang="en-GB" sz="1400" b="1" dirty="0">
                <a:solidFill>
                  <a:schemeClr val="accent3">
                    <a:lumMod val="50000"/>
                  </a:schemeClr>
                </a:solidFill>
                <a:effectLst>
                  <a:outerShdw blurRad="38100" dist="38100" dir="2700000" algn="tl">
                    <a:srgbClr val="FFFFFF"/>
                  </a:outerShdw>
                </a:effectLst>
                <a:latin typeface="Calibri" pitchFamily="34" charset="0"/>
              </a:rPr>
              <a:t>the statistical data reporting requirements</a:t>
            </a:r>
          </a:p>
        </p:txBody>
      </p:sp>
      <p:pic>
        <p:nvPicPr>
          <p:cNvPr id="2" name="Picture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5496" y="1268760"/>
            <a:ext cx="6486414" cy="3415685"/>
          </a:xfrm>
          <a:prstGeom prst="rect">
            <a:avLst/>
          </a:prstGeom>
          <a:ln>
            <a:noFill/>
          </a:ln>
          <a:effectLst>
            <a:outerShdw blurRad="190500" algn="tl" rotWithShape="0">
              <a:srgbClr val="000000">
                <a:alpha val="70000"/>
              </a:srgbClr>
            </a:outerShdw>
          </a:effectLst>
        </p:spPr>
      </p:pic>
      <p:pic>
        <p:nvPicPr>
          <p:cNvPr id="3" name="Picture 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73962" y="1871975"/>
            <a:ext cx="7996075" cy="3562005"/>
          </a:xfrm>
          <a:prstGeom prst="rect">
            <a:avLst/>
          </a:prstGeom>
          <a:ln>
            <a:noFill/>
          </a:ln>
          <a:effectLst>
            <a:outerShdw blurRad="190500" algn="tl" rotWithShape="0">
              <a:srgbClr val="000000">
                <a:alpha val="70000"/>
              </a:srgbClr>
            </a:outerShdw>
          </a:effectLst>
        </p:spPr>
      </p:pic>
      <p:pic>
        <p:nvPicPr>
          <p:cNvPr id="4" name="Picture 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933925" y="2736649"/>
            <a:ext cx="6636112" cy="5252997"/>
          </a:xfrm>
          <a:prstGeom prst="rect">
            <a:avLst/>
          </a:prstGeom>
          <a:ln>
            <a:noFill/>
          </a:ln>
          <a:effectLst>
            <a:outerShdw blurRad="190500" algn="tl" rotWithShape="0">
              <a:srgbClr val="000000">
                <a:alpha val="70000"/>
              </a:srgbClr>
            </a:outerShdw>
          </a:effectLst>
        </p:spPr>
      </p:pic>
      <p:pic>
        <p:nvPicPr>
          <p:cNvPr id="9" name="Picture 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305904" y="188640"/>
            <a:ext cx="994420" cy="471429"/>
          </a:xfrm>
          <a:prstGeom prst="rect">
            <a:avLst/>
          </a:prstGeom>
        </p:spPr>
      </p:pic>
    </p:spTree>
    <p:extLst>
      <p:ext uri="{BB962C8B-B14F-4D97-AF65-F5344CB8AC3E}">
        <p14:creationId xmlns:p14="http://schemas.microsoft.com/office/powerpoint/2010/main" val="37995226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nodePh="1">
                                  <p:stCondLst>
                                    <p:cond delay="0"/>
                                  </p:stCondLst>
                                  <p:endCondLst>
                                    <p:cond evt="begin" delay="0">
                                      <p:tn val="5"/>
                                    </p:cond>
                                  </p:endCondLst>
                                  <p:childTnLst>
                                    <p:set>
                                      <p:cBhvr>
                                        <p:cTn id="6" dur="1" fill="hold">
                                          <p:stCondLst>
                                            <p:cond delay="0"/>
                                          </p:stCondLst>
                                        </p:cTn>
                                        <p:tgtEl>
                                          <p:spTgt spid="1433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392482"/>
            <a:ext cx="9144000" cy="4073035"/>
          </a:xfrm>
          <a:prstGeom prst="rect">
            <a:avLst/>
          </a:prstGeom>
          <a:ln>
            <a:noFill/>
          </a:ln>
          <a:effectLst>
            <a:outerShdw blurRad="190500" algn="tl" rotWithShape="0">
              <a:srgbClr val="000000">
                <a:alpha val="70000"/>
              </a:srgbClr>
            </a:outerShdw>
          </a:effectLst>
        </p:spPr>
      </p:pic>
      <p:sp>
        <p:nvSpPr>
          <p:cNvPr id="14337" name="Content Placeholder 2"/>
          <p:cNvSpPr txBox="1">
            <a:spLocks/>
          </p:cNvSpPr>
          <p:nvPr/>
        </p:nvSpPr>
        <p:spPr bwMode="auto">
          <a:xfrm>
            <a:off x="251520" y="1196975"/>
            <a:ext cx="8640960" cy="55443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11163" indent="-342900"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marL="0" indent="0" algn="just" eaLnBrk="1" hangingPunct="1">
              <a:spcBef>
                <a:spcPts val="700"/>
              </a:spcBef>
              <a:buClr>
                <a:srgbClr val="0BD0D9"/>
              </a:buClr>
              <a:buSzPct val="95000"/>
              <a:defRPr/>
            </a:pPr>
            <a:endParaRPr lang="en-GB" sz="2800" dirty="0" smtClean="0">
              <a:latin typeface="+mj-lt"/>
              <a:ea typeface="+mn-ea"/>
              <a:cs typeface="+mn-cs"/>
            </a:endParaRPr>
          </a:p>
        </p:txBody>
      </p:sp>
      <p:sp>
        <p:nvSpPr>
          <p:cNvPr id="14338" name="Rectangle 2"/>
          <p:cNvSpPr txBox="1">
            <a:spLocks noChangeArrowheads="1"/>
          </p:cNvSpPr>
          <p:nvPr/>
        </p:nvSpPr>
        <p:spPr bwMode="auto">
          <a:xfrm>
            <a:off x="611188" y="620713"/>
            <a:ext cx="7391400" cy="57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defRPr/>
            </a:pPr>
            <a:r>
              <a:rPr lang="en-GB" sz="3200" b="1" dirty="0">
                <a:latin typeface="+mj-lt"/>
              </a:rPr>
              <a:t>Current state of the </a:t>
            </a:r>
            <a:r>
              <a:rPr lang="en-GB" sz="3200" b="1" dirty="0" smtClean="0">
                <a:latin typeface="+mj-lt"/>
              </a:rPr>
              <a:t>art </a:t>
            </a:r>
            <a:r>
              <a:rPr lang="en-GB" sz="2000" b="1" dirty="0" smtClean="0">
                <a:latin typeface="+mj-lt"/>
              </a:rPr>
              <a:t>(examples - non standard)</a:t>
            </a:r>
            <a:endParaRPr lang="en-GB" sz="3200" b="1" dirty="0">
              <a:latin typeface="+mj-lt"/>
            </a:endParaRPr>
          </a:p>
        </p:txBody>
      </p:sp>
      <p:pic>
        <p:nvPicPr>
          <p:cNvPr id="6148" name="Picture 5" descr="C:\Users\NFDS\Documents\My Dropbox\IOTC PSMR\Photo - graphics\IOTCLogoCMYK.jpg"/>
          <p:cNvPicPr>
            <a:picLocks noChangeAspect="1" noChangeArrowheads="1"/>
          </p:cNvPicPr>
          <p:nvPr/>
        </p:nvPicPr>
        <p:blipFill>
          <a:blip r:embed="rId4" cstate="print">
            <a:clrChange>
              <a:clrFrom>
                <a:srgbClr val="FFFFFE"/>
              </a:clrFrom>
              <a:clrTo>
                <a:srgbClr val="FFFFFE">
                  <a:alpha val="0"/>
                </a:srgbClr>
              </a:clrTo>
            </a:clrChange>
            <a:extLst>
              <a:ext uri="{28A0092B-C50C-407E-A947-70E740481C1C}">
                <a14:useLocalDpi xmlns:a14="http://schemas.microsoft.com/office/drawing/2010/main" val="0"/>
              </a:ext>
            </a:extLst>
          </a:blip>
          <a:srcRect/>
          <a:stretch>
            <a:fillRect/>
          </a:stretch>
        </p:blipFill>
        <p:spPr bwMode="auto">
          <a:xfrm>
            <a:off x="8328025" y="49213"/>
            <a:ext cx="762000" cy="877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Box 9"/>
          <p:cNvSpPr txBox="1">
            <a:spLocks noChangeArrowheads="1"/>
          </p:cNvSpPr>
          <p:nvPr/>
        </p:nvSpPr>
        <p:spPr bwMode="auto">
          <a:xfrm>
            <a:off x="0" y="0"/>
            <a:ext cx="7812088"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GB" sz="1400" b="1" dirty="0" smtClean="0">
                <a:solidFill>
                  <a:schemeClr val="accent3">
                    <a:lumMod val="50000"/>
                  </a:schemeClr>
                </a:solidFill>
                <a:effectLst>
                  <a:outerShdw blurRad="38100" dist="38100" dir="2700000" algn="tl">
                    <a:srgbClr val="FFFFFF"/>
                  </a:outerShdw>
                </a:effectLst>
                <a:latin typeface="Calibri" pitchFamily="34" charset="0"/>
              </a:rPr>
              <a:t>Understanding </a:t>
            </a:r>
            <a:r>
              <a:rPr lang="en-GB" sz="1400" b="1" dirty="0">
                <a:solidFill>
                  <a:schemeClr val="accent3">
                    <a:lumMod val="50000"/>
                  </a:schemeClr>
                </a:solidFill>
                <a:effectLst>
                  <a:outerShdw blurRad="38100" dist="38100" dir="2700000" algn="tl">
                    <a:srgbClr val="FFFFFF"/>
                  </a:outerShdw>
                </a:effectLst>
                <a:latin typeface="Calibri" pitchFamily="34" charset="0"/>
              </a:rPr>
              <a:t>the statistical data reporting requirements</a:t>
            </a:r>
          </a:p>
        </p:txBody>
      </p:sp>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39040" y="1466850"/>
            <a:ext cx="7465920" cy="4126793"/>
          </a:xfrm>
          <a:prstGeom prst="rect">
            <a:avLst/>
          </a:prstGeom>
          <a:ln>
            <a:noFill/>
          </a:ln>
          <a:effectLst>
            <a:outerShdw blurRad="190500" algn="tl" rotWithShape="0">
              <a:srgbClr val="000000">
                <a:alpha val="70000"/>
              </a:srgbClr>
            </a:outerShdw>
          </a:effectLst>
        </p:spPr>
      </p:pic>
      <p:pic>
        <p:nvPicPr>
          <p:cNvPr id="8" name="Picture 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585093" y="1569013"/>
            <a:ext cx="6117384" cy="5399169"/>
          </a:xfrm>
          <a:prstGeom prst="rect">
            <a:avLst/>
          </a:prstGeom>
          <a:ln>
            <a:noFill/>
          </a:ln>
          <a:effectLst>
            <a:outerShdw blurRad="190500" algn="tl" rotWithShape="0">
              <a:srgbClr val="000000">
                <a:alpha val="70000"/>
              </a:srgbClr>
            </a:outerShdw>
          </a:effectLst>
        </p:spPr>
      </p:pic>
      <p:pic>
        <p:nvPicPr>
          <p:cNvPr id="9" name="Picture 8"/>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677808" y="1859359"/>
            <a:ext cx="6214672" cy="6858000"/>
          </a:xfrm>
          <a:prstGeom prst="rect">
            <a:avLst/>
          </a:prstGeom>
          <a:ln>
            <a:noFill/>
          </a:ln>
          <a:effectLst>
            <a:outerShdw blurRad="190500" algn="tl" rotWithShape="0">
              <a:srgbClr val="000000">
                <a:alpha val="70000"/>
              </a:srgbClr>
            </a:outerShdw>
          </a:effectLst>
        </p:spPr>
      </p:pic>
      <p:pic>
        <p:nvPicPr>
          <p:cNvPr id="10" name="Picture 9"/>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259632" y="1340768"/>
            <a:ext cx="5781842" cy="6858000"/>
          </a:xfrm>
          <a:prstGeom prst="rect">
            <a:avLst/>
          </a:prstGeom>
          <a:ln>
            <a:noFill/>
          </a:ln>
          <a:effectLst>
            <a:outerShdw blurRad="190500" algn="tl" rotWithShape="0">
              <a:srgbClr val="000000">
                <a:alpha val="70000"/>
              </a:srgbClr>
            </a:outerShdw>
          </a:effectLst>
        </p:spPr>
      </p:pic>
      <p:pic>
        <p:nvPicPr>
          <p:cNvPr id="11" name="Picture 10"/>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539552" y="3429000"/>
            <a:ext cx="7849455" cy="3484778"/>
          </a:xfrm>
          <a:prstGeom prst="rect">
            <a:avLst/>
          </a:prstGeom>
          <a:ln>
            <a:noFill/>
          </a:ln>
          <a:effectLst>
            <a:outerShdw blurRad="190500" algn="tl" rotWithShape="0">
              <a:srgbClr val="000000">
                <a:alpha val="70000"/>
              </a:srgbClr>
            </a:outerShdw>
          </a:effectLst>
        </p:spPr>
      </p:pic>
      <p:pic>
        <p:nvPicPr>
          <p:cNvPr id="13" name="Picture 12"/>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2677808" y="1487321"/>
            <a:ext cx="4087183" cy="5154392"/>
          </a:xfrm>
          <a:prstGeom prst="rect">
            <a:avLst/>
          </a:prstGeom>
          <a:ln w="127000" cap="sq">
            <a:solidFill>
              <a:srgbClr val="000000"/>
            </a:solidFill>
            <a:miter lim="800000"/>
          </a:ln>
          <a:effectLst>
            <a:outerShdw blurRad="57150" dist="50800" dir="2700000" algn="tl" rotWithShape="0">
              <a:srgbClr val="000000">
                <a:alpha val="40000"/>
              </a:srgbClr>
            </a:outerShdw>
          </a:effectLst>
        </p:spPr>
      </p:pic>
      <p:pic>
        <p:nvPicPr>
          <p:cNvPr id="17" name="Picture 16"/>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7305904" y="188640"/>
            <a:ext cx="994420" cy="471429"/>
          </a:xfrm>
          <a:prstGeom prst="rect">
            <a:avLst/>
          </a:prstGeom>
        </p:spPr>
      </p:pic>
    </p:spTree>
    <p:extLst>
      <p:ext uri="{BB962C8B-B14F-4D97-AF65-F5344CB8AC3E}">
        <p14:creationId xmlns:p14="http://schemas.microsoft.com/office/powerpoint/2010/main" val="2581218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13"/>
                                        </p:tgtEl>
                                        <p:attrNameLst>
                                          <p:attrName>style.visibility</p:attrName>
                                        </p:attrNameLst>
                                      </p:cBhvr>
                                      <p:to>
                                        <p:strVal val="visible"/>
                                      </p:to>
                                    </p:set>
                                    <p:anim calcmode="lin" valueType="num">
                                      <p:cBhvr additive="base">
                                        <p:cTn id="31" dur="500" fill="hold"/>
                                        <p:tgtEl>
                                          <p:spTgt spid="13"/>
                                        </p:tgtEl>
                                        <p:attrNameLst>
                                          <p:attrName>ppt_x</p:attrName>
                                        </p:attrNameLst>
                                      </p:cBhvr>
                                      <p:tavLst>
                                        <p:tav tm="0">
                                          <p:val>
                                            <p:strVal val="#ppt_x"/>
                                          </p:val>
                                        </p:tav>
                                        <p:tav tm="100000">
                                          <p:val>
                                            <p:strVal val="#ppt_x"/>
                                          </p:val>
                                        </p:tav>
                                      </p:tavLst>
                                    </p:anim>
                                    <p:anim calcmode="lin" valueType="num">
                                      <p:cBhvr additive="base">
                                        <p:cTn id="32"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Content Placeholder 2"/>
          <p:cNvSpPr txBox="1">
            <a:spLocks/>
          </p:cNvSpPr>
          <p:nvPr/>
        </p:nvSpPr>
        <p:spPr bwMode="auto">
          <a:xfrm>
            <a:off x="251520" y="1196975"/>
            <a:ext cx="8640960" cy="55443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11163" indent="-342900"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marL="0" indent="0" algn="just" eaLnBrk="1" hangingPunct="1">
              <a:spcBef>
                <a:spcPts val="700"/>
              </a:spcBef>
              <a:buClr>
                <a:srgbClr val="0BD0D9"/>
              </a:buClr>
              <a:buSzPct val="95000"/>
              <a:defRPr/>
            </a:pPr>
            <a:r>
              <a:rPr lang="en-GB" sz="2000" dirty="0" smtClean="0">
                <a:latin typeface="+mj-lt"/>
                <a:ea typeface="+mn-ea"/>
                <a:cs typeface="+mn-cs"/>
              </a:rPr>
              <a:t>e-MARIS aims at fulfilling the </a:t>
            </a:r>
            <a:r>
              <a:rPr lang="en-GB" sz="2000" b="1" dirty="0" smtClean="0">
                <a:latin typeface="+mj-lt"/>
                <a:ea typeface="+mn-ea"/>
                <a:cs typeface="+mn-cs"/>
              </a:rPr>
              <a:t>recommendation</a:t>
            </a:r>
            <a:r>
              <a:rPr lang="en-GB" sz="2000" dirty="0" smtClean="0">
                <a:latin typeface="+mj-lt"/>
                <a:ea typeface="+mn-ea"/>
                <a:cs typeface="+mn-cs"/>
              </a:rPr>
              <a:t> – originating from the Performance Review Panel – that </a:t>
            </a:r>
            <a:r>
              <a:rPr lang="en-GB" sz="2000" dirty="0">
                <a:latin typeface="+mj-lt"/>
                <a:ea typeface="+mn-ea"/>
                <a:cs typeface="+mn-cs"/>
              </a:rPr>
              <a:t>IOTC </a:t>
            </a:r>
            <a:r>
              <a:rPr lang="en-GB" sz="2000" dirty="0" smtClean="0">
                <a:latin typeface="+mj-lt"/>
                <a:ea typeface="+mn-ea"/>
                <a:cs typeface="+mn-cs"/>
              </a:rPr>
              <a:t>“</a:t>
            </a:r>
            <a:r>
              <a:rPr lang="en-GB" sz="2000" i="1" dirty="0" smtClean="0">
                <a:latin typeface="+mj-lt"/>
                <a:ea typeface="+mn-ea"/>
                <a:cs typeface="+mn-cs"/>
              </a:rPr>
              <a:t>further </a:t>
            </a:r>
            <a:r>
              <a:rPr lang="en-GB" sz="2000" i="1" dirty="0">
                <a:latin typeface="+mj-lt"/>
                <a:ea typeface="+mn-ea"/>
                <a:cs typeface="+mn-cs"/>
              </a:rPr>
              <a:t>develop an online reporting tool to facilitate </a:t>
            </a:r>
            <a:r>
              <a:rPr lang="en-GB" sz="2000" i="1" dirty="0" smtClean="0">
                <a:latin typeface="+mj-lt"/>
                <a:ea typeface="+mn-ea"/>
                <a:cs typeface="+mn-cs"/>
              </a:rPr>
              <a:t>reporting by </a:t>
            </a:r>
            <a:r>
              <a:rPr lang="en-GB" sz="2000" i="1" dirty="0">
                <a:latin typeface="+mj-lt"/>
                <a:ea typeface="+mn-ea"/>
                <a:cs typeface="+mn-cs"/>
              </a:rPr>
              <a:t>CPCs and to support the </a:t>
            </a:r>
            <a:r>
              <a:rPr lang="en-GB" sz="2000" i="1" dirty="0" smtClean="0">
                <a:latin typeface="+mj-lt"/>
                <a:ea typeface="+mn-ea"/>
                <a:cs typeface="+mn-cs"/>
              </a:rPr>
              <a:t>Secretariat </a:t>
            </a:r>
            <a:r>
              <a:rPr lang="en-GB" sz="2000" i="1" dirty="0">
                <a:latin typeface="+mj-lt"/>
                <a:ea typeface="+mn-ea"/>
                <a:cs typeface="+mn-cs"/>
              </a:rPr>
              <a:t>through the automation of identification of </a:t>
            </a:r>
            <a:r>
              <a:rPr lang="en-GB" sz="2000" i="1" dirty="0" smtClean="0">
                <a:latin typeface="+mj-lt"/>
                <a:ea typeface="+mn-ea"/>
                <a:cs typeface="+mn-cs"/>
              </a:rPr>
              <a:t>non-compliance</a:t>
            </a:r>
            <a:r>
              <a:rPr lang="en-GB" sz="2000" dirty="0" smtClean="0">
                <a:latin typeface="+mj-lt"/>
                <a:ea typeface="+mn-ea"/>
                <a:cs typeface="+mn-cs"/>
              </a:rPr>
              <a:t>” (PRIOTC02).</a:t>
            </a:r>
          </a:p>
          <a:p>
            <a:pPr marL="0" indent="0" algn="just" eaLnBrk="1" hangingPunct="1">
              <a:spcBef>
                <a:spcPts val="700"/>
              </a:spcBef>
              <a:buClr>
                <a:srgbClr val="0BD0D9"/>
              </a:buClr>
              <a:buSzPct val="95000"/>
              <a:defRPr/>
            </a:pPr>
            <a:r>
              <a:rPr lang="en-GB" sz="2000" dirty="0" smtClean="0">
                <a:latin typeface="+mj-lt"/>
                <a:ea typeface="+mn-ea"/>
                <a:cs typeface="+mn-cs"/>
              </a:rPr>
              <a:t>It is the first concrete attempt at </a:t>
            </a:r>
            <a:r>
              <a:rPr lang="en-GB" sz="2000" b="1" dirty="0" smtClean="0">
                <a:latin typeface="+mj-lt"/>
                <a:ea typeface="+mn-ea"/>
                <a:cs typeface="+mn-cs"/>
              </a:rPr>
              <a:t>streamlining and harmonizing</a:t>
            </a:r>
            <a:r>
              <a:rPr lang="en-GB" sz="2000" dirty="0" smtClean="0">
                <a:latin typeface="+mj-lt"/>
                <a:ea typeface="+mn-ea"/>
                <a:cs typeface="+mn-cs"/>
              </a:rPr>
              <a:t> the data reporting process for both compliance and statistical purposes and – as such – it requires strong collaborative efforts </a:t>
            </a:r>
            <a:r>
              <a:rPr lang="en-GB" sz="2000" b="1" dirty="0" smtClean="0">
                <a:latin typeface="+mj-lt"/>
                <a:ea typeface="+mn-ea"/>
                <a:cs typeface="+mn-cs"/>
              </a:rPr>
              <a:t>from all stakeholders</a:t>
            </a:r>
            <a:r>
              <a:rPr lang="en-GB" sz="2000" dirty="0" smtClean="0">
                <a:latin typeface="+mj-lt"/>
                <a:ea typeface="+mn-ea"/>
                <a:cs typeface="+mn-cs"/>
              </a:rPr>
              <a:t>.</a:t>
            </a:r>
          </a:p>
          <a:p>
            <a:pPr marL="0" indent="0" algn="just" eaLnBrk="1" hangingPunct="1">
              <a:spcBef>
                <a:spcPts val="700"/>
              </a:spcBef>
              <a:buClr>
                <a:srgbClr val="0BD0D9"/>
              </a:buClr>
              <a:buSzPct val="95000"/>
              <a:defRPr/>
            </a:pPr>
            <a:r>
              <a:rPr lang="en-GB" sz="2000" dirty="0">
                <a:latin typeface="+mj-lt"/>
                <a:ea typeface="+mn-ea"/>
                <a:cs typeface="+mn-cs"/>
              </a:rPr>
              <a:t>The IOTC Secretariat is well aware of the multiple </a:t>
            </a:r>
            <a:r>
              <a:rPr lang="en-GB" sz="2000" b="1" dirty="0">
                <a:latin typeface="+mj-lt"/>
                <a:ea typeface="+mn-ea"/>
                <a:cs typeface="+mn-cs"/>
              </a:rPr>
              <a:t>data collection and data reporting issues</a:t>
            </a:r>
            <a:r>
              <a:rPr lang="en-GB" sz="2000" dirty="0">
                <a:latin typeface="+mj-lt"/>
                <a:ea typeface="+mn-ea"/>
                <a:cs typeface="+mn-cs"/>
              </a:rPr>
              <a:t> common to many CPCs, and </a:t>
            </a:r>
            <a:r>
              <a:rPr lang="en-GB" sz="2000" dirty="0" smtClean="0">
                <a:latin typeface="+mj-lt"/>
                <a:ea typeface="+mn-ea"/>
                <a:cs typeface="+mn-cs"/>
              </a:rPr>
              <a:t>also acknowledges </a:t>
            </a:r>
            <a:r>
              <a:rPr lang="en-GB" sz="2000" dirty="0">
                <a:latin typeface="+mj-lt"/>
                <a:ea typeface="+mn-ea"/>
                <a:cs typeface="+mn-cs"/>
              </a:rPr>
              <a:t>the </a:t>
            </a:r>
            <a:r>
              <a:rPr lang="en-GB" sz="2000" b="1" dirty="0">
                <a:latin typeface="+mj-lt"/>
                <a:ea typeface="+mn-ea"/>
                <a:cs typeface="+mn-cs"/>
              </a:rPr>
              <a:t>inherent limitations</a:t>
            </a:r>
            <a:r>
              <a:rPr lang="en-GB" sz="2000" dirty="0">
                <a:latin typeface="+mj-lt"/>
                <a:ea typeface="+mn-ea"/>
                <a:cs typeface="+mn-cs"/>
              </a:rPr>
              <a:t> in the current standard forms for </a:t>
            </a:r>
            <a:r>
              <a:rPr lang="en-GB" sz="2000" dirty="0" smtClean="0">
                <a:latin typeface="+mj-lt"/>
                <a:ea typeface="+mn-ea"/>
                <a:cs typeface="+mn-cs"/>
              </a:rPr>
              <a:t>statistical data </a:t>
            </a:r>
            <a:r>
              <a:rPr lang="en-GB" sz="2000" dirty="0">
                <a:latin typeface="+mj-lt"/>
                <a:ea typeface="+mn-ea"/>
                <a:cs typeface="+mn-cs"/>
              </a:rPr>
              <a:t>reporting.</a:t>
            </a:r>
          </a:p>
          <a:p>
            <a:pPr marL="0" indent="0" algn="just" eaLnBrk="1" hangingPunct="1">
              <a:spcBef>
                <a:spcPts val="700"/>
              </a:spcBef>
              <a:buClr>
                <a:srgbClr val="0BD0D9"/>
              </a:buClr>
              <a:buSzPct val="95000"/>
              <a:defRPr/>
            </a:pPr>
            <a:r>
              <a:rPr lang="en-GB" sz="2000" dirty="0" smtClean="0">
                <a:latin typeface="+mj-lt"/>
                <a:ea typeface="+mn-ea"/>
                <a:cs typeface="+mn-cs"/>
              </a:rPr>
              <a:t>Yet, e-MARIS is aiming at enabling all CPCs to </a:t>
            </a:r>
            <a:r>
              <a:rPr lang="en-GB" sz="2000" b="1" dirty="0" smtClean="0">
                <a:latin typeface="+mj-lt"/>
                <a:ea typeface="+mn-ea"/>
                <a:cs typeface="+mn-cs"/>
              </a:rPr>
              <a:t>self-report </a:t>
            </a:r>
            <a:r>
              <a:rPr lang="en-GB" sz="2000" dirty="0" smtClean="0">
                <a:latin typeface="+mj-lt"/>
                <a:ea typeface="+mn-ea"/>
                <a:cs typeface="+mn-cs"/>
              </a:rPr>
              <a:t>all required information and get as much (automated) feedback as possible at the earliest stage of the process, thus </a:t>
            </a:r>
            <a:r>
              <a:rPr lang="en-GB" sz="2000" b="1" dirty="0" smtClean="0">
                <a:latin typeface="+mj-lt"/>
                <a:ea typeface="+mn-ea"/>
                <a:cs typeface="+mn-cs"/>
              </a:rPr>
              <a:t>reducing the need for human intervention</a:t>
            </a:r>
            <a:r>
              <a:rPr lang="en-GB" sz="2000" dirty="0" smtClean="0">
                <a:latin typeface="+mj-lt"/>
                <a:ea typeface="+mn-ea"/>
                <a:cs typeface="+mn-cs"/>
              </a:rPr>
              <a:t> to a minimum once the system is successfully in place.</a:t>
            </a:r>
          </a:p>
          <a:p>
            <a:pPr marL="0" indent="0" algn="just" eaLnBrk="1" hangingPunct="1">
              <a:spcBef>
                <a:spcPts val="700"/>
              </a:spcBef>
              <a:buClr>
                <a:srgbClr val="0BD0D9"/>
              </a:buClr>
              <a:buSzPct val="95000"/>
              <a:defRPr/>
            </a:pPr>
            <a:r>
              <a:rPr lang="en-GB" sz="2000" dirty="0" smtClean="0">
                <a:latin typeface="+mj-lt"/>
                <a:ea typeface="+mn-ea"/>
                <a:cs typeface="+mn-cs"/>
              </a:rPr>
              <a:t>For this to happen in the foreseeable future, it is crucial to </a:t>
            </a:r>
            <a:r>
              <a:rPr lang="en-GB" sz="2000" b="1" dirty="0" smtClean="0">
                <a:latin typeface="+mj-lt"/>
                <a:ea typeface="+mn-ea"/>
                <a:cs typeface="+mn-cs"/>
              </a:rPr>
              <a:t>define standard reporting formats and processes </a:t>
            </a:r>
            <a:r>
              <a:rPr lang="en-GB" sz="2000" dirty="0" smtClean="0">
                <a:latin typeface="+mj-lt"/>
                <a:ea typeface="+mn-ea"/>
                <a:cs typeface="+mn-cs"/>
              </a:rPr>
              <a:t>and ensure their adoption by all CPCs.</a:t>
            </a:r>
          </a:p>
          <a:p>
            <a:pPr marL="0" indent="0" algn="just" eaLnBrk="1" hangingPunct="1">
              <a:spcBef>
                <a:spcPts val="700"/>
              </a:spcBef>
              <a:buClr>
                <a:srgbClr val="0BD0D9"/>
              </a:buClr>
              <a:buSzPct val="95000"/>
              <a:defRPr/>
            </a:pPr>
            <a:endParaRPr lang="en-GB" sz="2000" dirty="0" smtClean="0">
              <a:latin typeface="+mj-lt"/>
              <a:ea typeface="+mn-ea"/>
              <a:cs typeface="+mn-cs"/>
            </a:endParaRPr>
          </a:p>
        </p:txBody>
      </p:sp>
      <p:sp>
        <p:nvSpPr>
          <p:cNvPr id="14338" name="Rectangle 2"/>
          <p:cNvSpPr txBox="1">
            <a:spLocks noChangeArrowheads="1"/>
          </p:cNvSpPr>
          <p:nvPr/>
        </p:nvSpPr>
        <p:spPr bwMode="auto">
          <a:xfrm>
            <a:off x="611188" y="620713"/>
            <a:ext cx="7391400" cy="57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defRPr/>
            </a:pPr>
            <a:r>
              <a:rPr lang="en-GB" sz="3200" b="1" dirty="0" smtClean="0">
                <a:latin typeface="+mj-lt"/>
              </a:rPr>
              <a:t>e-MARIS: implications for </a:t>
            </a:r>
            <a:r>
              <a:rPr lang="en-GB" sz="3200" b="1" dirty="0">
                <a:latin typeface="+mj-lt"/>
              </a:rPr>
              <a:t>CPCs</a:t>
            </a:r>
          </a:p>
        </p:txBody>
      </p:sp>
      <p:pic>
        <p:nvPicPr>
          <p:cNvPr id="6148" name="Picture 5" descr="C:\Users\NFDS\Documents\My Dropbox\IOTC PSMR\Photo - graphics\IOTCLogoCMYK.jpg"/>
          <p:cNvPicPr>
            <a:picLocks noChangeAspect="1" noChangeArrowheads="1"/>
          </p:cNvPicPr>
          <p:nvPr/>
        </p:nvPicPr>
        <p:blipFill>
          <a:blip r:embed="rId3" cstate="print">
            <a:clrChange>
              <a:clrFrom>
                <a:srgbClr val="FFFFFE"/>
              </a:clrFrom>
              <a:clrTo>
                <a:srgbClr val="FFFFFE">
                  <a:alpha val="0"/>
                </a:srgbClr>
              </a:clrTo>
            </a:clrChange>
            <a:extLst>
              <a:ext uri="{28A0092B-C50C-407E-A947-70E740481C1C}">
                <a14:useLocalDpi xmlns:a14="http://schemas.microsoft.com/office/drawing/2010/main" val="0"/>
              </a:ext>
            </a:extLst>
          </a:blip>
          <a:srcRect/>
          <a:stretch>
            <a:fillRect/>
          </a:stretch>
        </p:blipFill>
        <p:spPr bwMode="auto">
          <a:xfrm>
            <a:off x="8328025" y="49213"/>
            <a:ext cx="762000" cy="877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Box 9"/>
          <p:cNvSpPr txBox="1">
            <a:spLocks noChangeArrowheads="1"/>
          </p:cNvSpPr>
          <p:nvPr/>
        </p:nvSpPr>
        <p:spPr bwMode="auto">
          <a:xfrm>
            <a:off x="0" y="0"/>
            <a:ext cx="7812088"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GB" sz="1400" b="1" dirty="0" smtClean="0">
                <a:solidFill>
                  <a:schemeClr val="accent3">
                    <a:lumMod val="50000"/>
                  </a:schemeClr>
                </a:solidFill>
                <a:effectLst>
                  <a:outerShdw blurRad="38100" dist="38100" dir="2700000" algn="tl">
                    <a:srgbClr val="FFFFFF"/>
                  </a:outerShdw>
                </a:effectLst>
                <a:latin typeface="Calibri" pitchFamily="34" charset="0"/>
              </a:rPr>
              <a:t>Understanding </a:t>
            </a:r>
            <a:r>
              <a:rPr lang="en-GB" sz="1400" b="1" dirty="0">
                <a:solidFill>
                  <a:schemeClr val="accent3">
                    <a:lumMod val="50000"/>
                  </a:schemeClr>
                </a:solidFill>
                <a:effectLst>
                  <a:outerShdw blurRad="38100" dist="38100" dir="2700000" algn="tl">
                    <a:srgbClr val="FFFFFF"/>
                  </a:outerShdw>
                </a:effectLst>
                <a:latin typeface="Calibri" pitchFamily="34" charset="0"/>
              </a:rPr>
              <a:t>the statistical data reporting requirements</a:t>
            </a:r>
          </a:p>
        </p:txBody>
      </p:sp>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305904" y="188640"/>
            <a:ext cx="994420" cy="471429"/>
          </a:xfrm>
          <a:prstGeom prst="rect">
            <a:avLst/>
          </a:prstGeom>
        </p:spPr>
      </p:pic>
    </p:spTree>
    <p:extLst>
      <p:ext uri="{BB962C8B-B14F-4D97-AF65-F5344CB8AC3E}">
        <p14:creationId xmlns:p14="http://schemas.microsoft.com/office/powerpoint/2010/main" val="23520550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33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33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33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433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433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Content Placeholder 2"/>
          <p:cNvSpPr txBox="1">
            <a:spLocks/>
          </p:cNvSpPr>
          <p:nvPr/>
        </p:nvSpPr>
        <p:spPr bwMode="auto">
          <a:xfrm>
            <a:off x="251520" y="1196975"/>
            <a:ext cx="8640960" cy="55443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11163" indent="-342900"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marL="0" indent="0" algn="just" eaLnBrk="1" hangingPunct="1">
              <a:spcBef>
                <a:spcPts val="1200"/>
              </a:spcBef>
              <a:buClr>
                <a:srgbClr val="0BD0D9"/>
              </a:buClr>
              <a:buSzPct val="95000"/>
              <a:defRPr/>
            </a:pPr>
            <a:r>
              <a:rPr lang="en-GB" sz="2000" dirty="0" smtClean="0">
                <a:latin typeface="+mj-lt"/>
              </a:rPr>
              <a:t>Member countries should assess their current state-of-the-art – in terms of mandatory statistical data collection and reporting – by asking themselves the following questions:</a:t>
            </a:r>
          </a:p>
          <a:p>
            <a:pPr marL="331787" lvl="1" indent="0" algn="just" eaLnBrk="1" hangingPunct="1">
              <a:spcBef>
                <a:spcPts val="1200"/>
              </a:spcBef>
              <a:buClr>
                <a:srgbClr val="0BD0D9"/>
              </a:buClr>
              <a:buSzPct val="95000"/>
              <a:defRPr/>
            </a:pPr>
            <a:r>
              <a:rPr lang="en-GB" dirty="0" smtClean="0">
                <a:latin typeface="+mj-lt"/>
              </a:rPr>
              <a:t>“</a:t>
            </a:r>
            <a:r>
              <a:rPr lang="en-GB" i="1" dirty="0" smtClean="0">
                <a:latin typeface="+mj-lt"/>
              </a:rPr>
              <a:t>Can we collect the mandatory statistical information down to the level of detail required by the different IOTC resolutions?</a:t>
            </a:r>
            <a:r>
              <a:rPr lang="en-GB" dirty="0" smtClean="0">
                <a:latin typeface="+mj-lt"/>
              </a:rPr>
              <a:t>”</a:t>
            </a:r>
          </a:p>
          <a:p>
            <a:pPr marL="331787" lvl="1" indent="0" algn="just" eaLnBrk="1" hangingPunct="1">
              <a:spcBef>
                <a:spcPts val="1200"/>
              </a:spcBef>
              <a:buClr>
                <a:srgbClr val="0BD0D9"/>
              </a:buClr>
              <a:buSzPct val="95000"/>
              <a:defRPr/>
            </a:pPr>
            <a:r>
              <a:rPr lang="en-GB" dirty="0" smtClean="0">
                <a:latin typeface="+mj-lt"/>
              </a:rPr>
              <a:t>“</a:t>
            </a:r>
            <a:r>
              <a:rPr lang="en-GB" i="1" dirty="0" smtClean="0">
                <a:latin typeface="+mj-lt"/>
              </a:rPr>
              <a:t>Can we timely submit this information to the IOTC Secretariat using the recommended data submission forms?</a:t>
            </a:r>
            <a:r>
              <a:rPr lang="en-GB" dirty="0" smtClean="0">
                <a:latin typeface="+mj-lt"/>
              </a:rPr>
              <a:t>”</a:t>
            </a:r>
          </a:p>
          <a:p>
            <a:pPr marL="0" indent="0" algn="just" eaLnBrk="1" hangingPunct="1">
              <a:spcBef>
                <a:spcPts val="1200"/>
              </a:spcBef>
              <a:buClr>
                <a:srgbClr val="0BD0D9"/>
              </a:buClr>
              <a:buSzPct val="95000"/>
              <a:defRPr/>
            </a:pPr>
            <a:r>
              <a:rPr lang="en-GB" sz="2000" dirty="0" smtClean="0">
                <a:latin typeface="+mj-lt"/>
              </a:rPr>
              <a:t>If </a:t>
            </a:r>
            <a:r>
              <a:rPr lang="en-GB" sz="2000" dirty="0">
                <a:latin typeface="+mj-lt"/>
              </a:rPr>
              <a:t>the answer to </a:t>
            </a:r>
            <a:r>
              <a:rPr lang="en-GB" sz="2000" dirty="0" smtClean="0">
                <a:latin typeface="+mj-lt"/>
              </a:rPr>
              <a:t>any of </a:t>
            </a:r>
            <a:r>
              <a:rPr lang="en-GB" sz="2000" dirty="0">
                <a:latin typeface="+mj-lt"/>
              </a:rPr>
              <a:t>the two questions </a:t>
            </a:r>
            <a:r>
              <a:rPr lang="en-GB" sz="2000" dirty="0" smtClean="0">
                <a:latin typeface="+mj-lt"/>
              </a:rPr>
              <a:t>is </a:t>
            </a:r>
            <a:r>
              <a:rPr lang="en-GB" sz="2000" b="1" dirty="0">
                <a:latin typeface="+mj-lt"/>
              </a:rPr>
              <a:t>NO</a:t>
            </a:r>
            <a:r>
              <a:rPr lang="en-GB" sz="2000" dirty="0">
                <a:latin typeface="+mj-lt"/>
              </a:rPr>
              <a:t>, </a:t>
            </a:r>
            <a:r>
              <a:rPr lang="en-GB" sz="2000" dirty="0" smtClean="0">
                <a:latin typeface="+mj-lt"/>
              </a:rPr>
              <a:t>and it is not likely to change in the near future, then </a:t>
            </a:r>
            <a:r>
              <a:rPr lang="en-GB" sz="2000" b="1" i="1" dirty="0" smtClean="0">
                <a:latin typeface="+mj-lt"/>
              </a:rPr>
              <a:t>there </a:t>
            </a:r>
            <a:r>
              <a:rPr lang="en-GB" sz="2000" b="1" i="1" dirty="0">
                <a:latin typeface="+mj-lt"/>
              </a:rPr>
              <a:t>is a </a:t>
            </a:r>
            <a:r>
              <a:rPr lang="en-GB" sz="2000" b="1" i="1" dirty="0" smtClean="0">
                <a:latin typeface="+mj-lt"/>
              </a:rPr>
              <a:t>problem that NEEDS to be solved</a:t>
            </a:r>
            <a:r>
              <a:rPr lang="en-GB" sz="2000" b="1" dirty="0" smtClean="0">
                <a:latin typeface="+mj-lt"/>
              </a:rPr>
              <a:t>.</a:t>
            </a:r>
            <a:r>
              <a:rPr lang="en-GB" sz="2000" i="1" dirty="0" smtClean="0">
                <a:latin typeface="+mj-lt"/>
              </a:rPr>
              <a:t> </a:t>
            </a:r>
          </a:p>
          <a:p>
            <a:pPr marL="0" indent="0" algn="just" eaLnBrk="1" hangingPunct="1">
              <a:spcBef>
                <a:spcPts val="1200"/>
              </a:spcBef>
              <a:buClr>
                <a:srgbClr val="0BD0D9"/>
              </a:buClr>
              <a:buSzPct val="95000"/>
              <a:defRPr/>
            </a:pPr>
            <a:r>
              <a:rPr lang="en-GB" sz="2000" dirty="0" smtClean="0">
                <a:latin typeface="+mj-lt"/>
              </a:rPr>
              <a:t>In such circumstances, proper </a:t>
            </a:r>
            <a:r>
              <a:rPr lang="en-GB" sz="2000" b="1" dirty="0" smtClean="0">
                <a:latin typeface="+mj-lt"/>
              </a:rPr>
              <a:t>actions at national level</a:t>
            </a:r>
            <a:r>
              <a:rPr lang="en-GB" sz="2000" dirty="0" smtClean="0">
                <a:latin typeface="+mj-lt"/>
              </a:rPr>
              <a:t> should be taken, while at the same time </a:t>
            </a:r>
            <a:r>
              <a:rPr lang="en-GB" sz="2000" b="1" dirty="0" smtClean="0">
                <a:latin typeface="+mj-lt"/>
              </a:rPr>
              <a:t>consulting with the Secretariat</a:t>
            </a:r>
            <a:r>
              <a:rPr lang="en-GB" sz="2000" dirty="0" smtClean="0">
                <a:latin typeface="+mj-lt"/>
              </a:rPr>
              <a:t> in due time to ensure that the minimum required level of reporting could be reached (e.g. through </a:t>
            </a:r>
            <a:r>
              <a:rPr lang="en-GB" sz="2000" b="1" dirty="0" smtClean="0">
                <a:latin typeface="+mj-lt"/>
              </a:rPr>
              <a:t>capacity building activities</a:t>
            </a:r>
            <a:r>
              <a:rPr lang="en-GB" sz="2000" dirty="0" smtClean="0">
                <a:latin typeface="+mj-lt"/>
              </a:rPr>
              <a:t> and / or on-site </a:t>
            </a:r>
            <a:r>
              <a:rPr lang="en-GB" sz="2000" b="1" dirty="0" smtClean="0">
                <a:latin typeface="+mj-lt"/>
              </a:rPr>
              <a:t>data support and compliance missions</a:t>
            </a:r>
            <a:r>
              <a:rPr lang="en-GB" sz="2000" dirty="0" smtClean="0">
                <a:latin typeface="+mj-lt"/>
              </a:rPr>
              <a:t>).</a:t>
            </a:r>
          </a:p>
          <a:p>
            <a:pPr marL="0" indent="0" algn="just" eaLnBrk="1" hangingPunct="1">
              <a:spcBef>
                <a:spcPts val="1200"/>
              </a:spcBef>
              <a:buClr>
                <a:srgbClr val="0BD0D9"/>
              </a:buClr>
              <a:buSzPct val="95000"/>
              <a:defRPr/>
            </a:pPr>
            <a:endParaRPr lang="en-GB" sz="2000" dirty="0" smtClean="0">
              <a:latin typeface="+mj-lt"/>
            </a:endParaRPr>
          </a:p>
        </p:txBody>
      </p:sp>
      <p:sp>
        <p:nvSpPr>
          <p:cNvPr id="14338" name="Rectangle 2"/>
          <p:cNvSpPr txBox="1">
            <a:spLocks noChangeArrowheads="1"/>
          </p:cNvSpPr>
          <p:nvPr/>
        </p:nvSpPr>
        <p:spPr bwMode="auto">
          <a:xfrm>
            <a:off x="611188" y="620713"/>
            <a:ext cx="8065268" cy="57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defRPr/>
            </a:pPr>
            <a:r>
              <a:rPr lang="en-GB" sz="3200" b="1" dirty="0" smtClean="0">
                <a:latin typeface="+mj-lt"/>
              </a:rPr>
              <a:t>e-MARIS: implications for CPCs (continued)</a:t>
            </a:r>
            <a:endParaRPr lang="en-GB" sz="3200" b="1" dirty="0">
              <a:latin typeface="+mj-lt"/>
            </a:endParaRPr>
          </a:p>
        </p:txBody>
      </p:sp>
      <p:pic>
        <p:nvPicPr>
          <p:cNvPr id="6148" name="Picture 5" descr="C:\Users\NFDS\Documents\My Dropbox\IOTC PSMR\Photo - graphics\IOTCLogoCMYK.jpg"/>
          <p:cNvPicPr>
            <a:picLocks noChangeAspect="1" noChangeArrowheads="1"/>
          </p:cNvPicPr>
          <p:nvPr/>
        </p:nvPicPr>
        <p:blipFill>
          <a:blip r:embed="rId3" cstate="print">
            <a:clrChange>
              <a:clrFrom>
                <a:srgbClr val="FFFFFE"/>
              </a:clrFrom>
              <a:clrTo>
                <a:srgbClr val="FFFFFE">
                  <a:alpha val="0"/>
                </a:srgbClr>
              </a:clrTo>
            </a:clrChange>
            <a:extLst>
              <a:ext uri="{28A0092B-C50C-407E-A947-70E740481C1C}">
                <a14:useLocalDpi xmlns:a14="http://schemas.microsoft.com/office/drawing/2010/main" val="0"/>
              </a:ext>
            </a:extLst>
          </a:blip>
          <a:srcRect/>
          <a:stretch>
            <a:fillRect/>
          </a:stretch>
        </p:blipFill>
        <p:spPr bwMode="auto">
          <a:xfrm>
            <a:off x="8328025" y="49213"/>
            <a:ext cx="762000" cy="877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Box 9"/>
          <p:cNvSpPr txBox="1">
            <a:spLocks noChangeArrowheads="1"/>
          </p:cNvSpPr>
          <p:nvPr/>
        </p:nvSpPr>
        <p:spPr bwMode="auto">
          <a:xfrm>
            <a:off x="0" y="0"/>
            <a:ext cx="7812088"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GB" sz="1400" b="1" dirty="0" smtClean="0">
                <a:solidFill>
                  <a:schemeClr val="accent3">
                    <a:lumMod val="50000"/>
                  </a:schemeClr>
                </a:solidFill>
                <a:effectLst>
                  <a:outerShdw blurRad="38100" dist="38100" dir="2700000" algn="tl">
                    <a:srgbClr val="FFFFFF"/>
                  </a:outerShdw>
                </a:effectLst>
                <a:latin typeface="Calibri" pitchFamily="34" charset="0"/>
              </a:rPr>
              <a:t>Understanding </a:t>
            </a:r>
            <a:r>
              <a:rPr lang="en-GB" sz="1400" b="1" dirty="0">
                <a:solidFill>
                  <a:schemeClr val="accent3">
                    <a:lumMod val="50000"/>
                  </a:schemeClr>
                </a:solidFill>
                <a:effectLst>
                  <a:outerShdw blurRad="38100" dist="38100" dir="2700000" algn="tl">
                    <a:srgbClr val="FFFFFF"/>
                  </a:outerShdw>
                </a:effectLst>
                <a:latin typeface="Calibri" pitchFamily="34" charset="0"/>
              </a:rPr>
              <a:t>the statistical data reporting requirements</a:t>
            </a:r>
          </a:p>
        </p:txBody>
      </p:sp>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305904" y="188640"/>
            <a:ext cx="994420" cy="471429"/>
          </a:xfrm>
          <a:prstGeom prst="rect">
            <a:avLst/>
          </a:prstGeom>
        </p:spPr>
      </p:pic>
    </p:spTree>
    <p:extLst>
      <p:ext uri="{BB962C8B-B14F-4D97-AF65-F5344CB8AC3E}">
        <p14:creationId xmlns:p14="http://schemas.microsoft.com/office/powerpoint/2010/main" val="13330054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33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33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33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433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433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Content Placeholder 2"/>
          <p:cNvSpPr txBox="1">
            <a:spLocks/>
          </p:cNvSpPr>
          <p:nvPr/>
        </p:nvSpPr>
        <p:spPr bwMode="auto">
          <a:xfrm>
            <a:off x="251520" y="1196975"/>
            <a:ext cx="8640960" cy="55443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11163" indent="-342900"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marL="0" indent="0" algn="ctr" eaLnBrk="1" hangingPunct="1">
              <a:spcBef>
                <a:spcPts val="1200"/>
              </a:spcBef>
              <a:buClr>
                <a:srgbClr val="0BD0D9"/>
              </a:buClr>
              <a:buSzPct val="95000"/>
              <a:defRPr/>
            </a:pPr>
            <a:r>
              <a:rPr lang="en-GB" sz="2000" dirty="0" smtClean="0">
                <a:latin typeface="+mj-lt"/>
              </a:rPr>
              <a:t>The two approaches </a:t>
            </a:r>
            <a:r>
              <a:rPr lang="en-GB" sz="2000" b="1" dirty="0" smtClean="0">
                <a:latin typeface="+mj-lt"/>
              </a:rPr>
              <a:t>compared</a:t>
            </a:r>
          </a:p>
        </p:txBody>
      </p:sp>
      <p:sp>
        <p:nvSpPr>
          <p:cNvPr id="14338" name="Rectangle 2"/>
          <p:cNvSpPr txBox="1">
            <a:spLocks noChangeArrowheads="1"/>
          </p:cNvSpPr>
          <p:nvPr/>
        </p:nvSpPr>
        <p:spPr bwMode="auto">
          <a:xfrm>
            <a:off x="611188" y="620713"/>
            <a:ext cx="8065268" cy="57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defRPr/>
            </a:pPr>
            <a:r>
              <a:rPr lang="en-GB" sz="3200" b="1" dirty="0" smtClean="0">
                <a:latin typeface="+mj-lt"/>
              </a:rPr>
              <a:t>e-MARIS: implications for CPCs (continued)</a:t>
            </a:r>
            <a:endParaRPr lang="en-GB" sz="3200" b="1" dirty="0">
              <a:latin typeface="+mj-lt"/>
            </a:endParaRPr>
          </a:p>
        </p:txBody>
      </p:sp>
      <p:pic>
        <p:nvPicPr>
          <p:cNvPr id="6148" name="Picture 5" descr="C:\Users\NFDS\Documents\My Dropbox\IOTC PSMR\Photo - graphics\IOTCLogoCMYK.jpg"/>
          <p:cNvPicPr>
            <a:picLocks noChangeAspect="1" noChangeArrowheads="1"/>
          </p:cNvPicPr>
          <p:nvPr/>
        </p:nvPicPr>
        <p:blipFill>
          <a:blip r:embed="rId3" cstate="print">
            <a:clrChange>
              <a:clrFrom>
                <a:srgbClr val="FFFFFE"/>
              </a:clrFrom>
              <a:clrTo>
                <a:srgbClr val="FFFFFE">
                  <a:alpha val="0"/>
                </a:srgbClr>
              </a:clrTo>
            </a:clrChange>
            <a:extLst>
              <a:ext uri="{28A0092B-C50C-407E-A947-70E740481C1C}">
                <a14:useLocalDpi xmlns:a14="http://schemas.microsoft.com/office/drawing/2010/main" val="0"/>
              </a:ext>
            </a:extLst>
          </a:blip>
          <a:srcRect/>
          <a:stretch>
            <a:fillRect/>
          </a:stretch>
        </p:blipFill>
        <p:spPr bwMode="auto">
          <a:xfrm>
            <a:off x="8328025" y="49213"/>
            <a:ext cx="762000" cy="877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Box 9"/>
          <p:cNvSpPr txBox="1">
            <a:spLocks noChangeArrowheads="1"/>
          </p:cNvSpPr>
          <p:nvPr/>
        </p:nvSpPr>
        <p:spPr bwMode="auto">
          <a:xfrm>
            <a:off x="0" y="0"/>
            <a:ext cx="7812088"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GB" sz="1400" b="1" dirty="0" smtClean="0">
                <a:solidFill>
                  <a:schemeClr val="accent3">
                    <a:lumMod val="50000"/>
                  </a:schemeClr>
                </a:solidFill>
                <a:effectLst>
                  <a:outerShdw blurRad="38100" dist="38100" dir="2700000" algn="tl">
                    <a:srgbClr val="FFFFFF"/>
                  </a:outerShdw>
                </a:effectLst>
                <a:latin typeface="Calibri" pitchFamily="34" charset="0"/>
              </a:rPr>
              <a:t>Understanding </a:t>
            </a:r>
            <a:r>
              <a:rPr lang="en-GB" sz="1400" b="1" dirty="0">
                <a:solidFill>
                  <a:schemeClr val="accent3">
                    <a:lumMod val="50000"/>
                  </a:schemeClr>
                </a:solidFill>
                <a:effectLst>
                  <a:outerShdw blurRad="38100" dist="38100" dir="2700000" algn="tl">
                    <a:srgbClr val="FFFFFF"/>
                  </a:outerShdw>
                </a:effectLst>
                <a:latin typeface="Calibri" pitchFamily="34" charset="0"/>
              </a:rPr>
              <a:t>the statistical data reporting requirements</a:t>
            </a:r>
          </a:p>
        </p:txBody>
      </p:sp>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305904" y="188640"/>
            <a:ext cx="994420" cy="471429"/>
          </a:xfrm>
          <a:prstGeom prst="rect">
            <a:avLst/>
          </a:prstGeom>
        </p:spPr>
      </p:pic>
      <p:graphicFrame>
        <p:nvGraphicFramePr>
          <p:cNvPr id="2" name="Table 1"/>
          <p:cNvGraphicFramePr>
            <a:graphicFrameLocks noGrp="1"/>
          </p:cNvGraphicFramePr>
          <p:nvPr>
            <p:extLst>
              <p:ext uri="{D42A27DB-BD31-4B8C-83A1-F6EECF244321}">
                <p14:modId xmlns:p14="http://schemas.microsoft.com/office/powerpoint/2010/main" val="4197533337"/>
              </p:ext>
            </p:extLst>
          </p:nvPr>
        </p:nvGraphicFramePr>
        <p:xfrm>
          <a:off x="323342" y="1630456"/>
          <a:ext cx="8640960" cy="2950944"/>
        </p:xfrm>
        <a:graphic>
          <a:graphicData uri="http://schemas.openxmlformats.org/drawingml/2006/table">
            <a:tbl>
              <a:tblPr firstRow="1" bandRow="1">
                <a:tableStyleId>{5C22544A-7EE6-4342-B048-85BDC9FD1C3A}</a:tableStyleId>
              </a:tblPr>
              <a:tblGrid>
                <a:gridCol w="2880320"/>
                <a:gridCol w="2880320"/>
                <a:gridCol w="2880320"/>
              </a:tblGrid>
              <a:tr h="368868">
                <a:tc>
                  <a:txBody>
                    <a:bodyPr/>
                    <a:lstStyle/>
                    <a:p>
                      <a:pPr algn="ctr"/>
                      <a:r>
                        <a:rPr lang="en-GB" dirty="0" smtClean="0">
                          <a:latin typeface="+mj-lt"/>
                        </a:rPr>
                        <a:t>Requirements / actions</a:t>
                      </a:r>
                      <a:endParaRPr lang="en-GB" dirty="0">
                        <a:latin typeface="+mj-lt"/>
                      </a:endParaRPr>
                    </a:p>
                  </a:txBody>
                  <a:tcPr anchor="ctr"/>
                </a:tc>
                <a:tc>
                  <a:txBody>
                    <a:bodyPr/>
                    <a:lstStyle/>
                    <a:p>
                      <a:pPr algn="ctr"/>
                      <a:r>
                        <a:rPr lang="en-GB" dirty="0" smtClean="0">
                          <a:latin typeface="+mj-lt"/>
                        </a:rPr>
                        <a:t>Current process</a:t>
                      </a:r>
                      <a:endParaRPr lang="en-GB" dirty="0">
                        <a:latin typeface="+mj-lt"/>
                      </a:endParaRPr>
                    </a:p>
                  </a:txBody>
                  <a:tcPr anchor="ctr"/>
                </a:tc>
                <a:tc>
                  <a:txBody>
                    <a:bodyPr/>
                    <a:lstStyle/>
                    <a:p>
                      <a:pPr algn="ctr"/>
                      <a:r>
                        <a:rPr lang="en-GB" dirty="0" smtClean="0">
                          <a:latin typeface="+mj-lt"/>
                        </a:rPr>
                        <a:t>e-MARIS</a:t>
                      </a:r>
                      <a:endParaRPr lang="en-GB" dirty="0">
                        <a:latin typeface="+mj-lt"/>
                      </a:endParaRPr>
                    </a:p>
                  </a:txBody>
                  <a:tcPr anchor="ctr"/>
                </a:tc>
              </a:tr>
              <a:tr h="368868">
                <a:tc>
                  <a:txBody>
                    <a:bodyPr/>
                    <a:lstStyle/>
                    <a:p>
                      <a:r>
                        <a:rPr lang="en-GB" b="1" dirty="0" smtClean="0">
                          <a:latin typeface="+mj-lt"/>
                        </a:rPr>
                        <a:t>Data reporting deadlines</a:t>
                      </a:r>
                      <a:endParaRPr lang="en-GB" b="1" dirty="0">
                        <a:latin typeface="+mj-lt"/>
                      </a:endParaRPr>
                    </a:p>
                  </a:txBody>
                  <a:tcPr anchor="ctr"/>
                </a:tc>
                <a:tc>
                  <a:txBody>
                    <a:bodyPr/>
                    <a:lstStyle/>
                    <a:p>
                      <a:r>
                        <a:rPr lang="en-GB" dirty="0" smtClean="0">
                          <a:latin typeface="+mj-lt"/>
                        </a:rPr>
                        <a:t>Circulars</a:t>
                      </a:r>
                      <a:r>
                        <a:rPr lang="en-GB" baseline="0" dirty="0" smtClean="0">
                          <a:latin typeface="+mj-lt"/>
                        </a:rPr>
                        <a:t> and reminders</a:t>
                      </a:r>
                      <a:endParaRPr lang="en-GB" dirty="0">
                        <a:latin typeface="+mj-lt"/>
                      </a:endParaRPr>
                    </a:p>
                  </a:txBody>
                  <a:tcPr anchor="ctr"/>
                </a:tc>
                <a:tc>
                  <a:txBody>
                    <a:bodyPr/>
                    <a:lstStyle/>
                    <a:p>
                      <a:r>
                        <a:rPr lang="en-GB" dirty="0" smtClean="0">
                          <a:latin typeface="+mj-lt"/>
                        </a:rPr>
                        <a:t>Automated e-mails</a:t>
                      </a:r>
                      <a:endParaRPr lang="en-GB" dirty="0">
                        <a:latin typeface="+mj-lt"/>
                      </a:endParaRPr>
                    </a:p>
                  </a:txBody>
                  <a:tcPr anchor="ctr"/>
                </a:tc>
              </a:tr>
              <a:tr h="368868">
                <a:tc>
                  <a:txBody>
                    <a:bodyPr/>
                    <a:lstStyle/>
                    <a:p>
                      <a:r>
                        <a:rPr lang="en-GB" b="1" dirty="0" smtClean="0">
                          <a:latin typeface="+mj-lt"/>
                        </a:rPr>
                        <a:t>Availability</a:t>
                      </a:r>
                      <a:endParaRPr lang="en-GB" b="1" dirty="0">
                        <a:latin typeface="+mj-lt"/>
                      </a:endParaRPr>
                    </a:p>
                  </a:txBody>
                  <a:tcPr anchor="ctr"/>
                </a:tc>
                <a:tc>
                  <a:txBody>
                    <a:bodyPr/>
                    <a:lstStyle/>
                    <a:p>
                      <a:r>
                        <a:rPr lang="en-GB" dirty="0" smtClean="0">
                          <a:latin typeface="+mj-lt"/>
                        </a:rPr>
                        <a:t>Offline (asynchronous)</a:t>
                      </a:r>
                      <a:endParaRPr lang="en-GB" dirty="0">
                        <a:latin typeface="+mj-lt"/>
                      </a:endParaRPr>
                    </a:p>
                  </a:txBody>
                  <a:tcPr anchor="ctr"/>
                </a:tc>
                <a:tc>
                  <a:txBody>
                    <a:bodyPr/>
                    <a:lstStyle/>
                    <a:p>
                      <a:r>
                        <a:rPr lang="en-GB" dirty="0" smtClean="0">
                          <a:latin typeface="+mj-lt"/>
                        </a:rPr>
                        <a:t>Online (24/7)</a:t>
                      </a:r>
                      <a:endParaRPr lang="en-GB" dirty="0">
                        <a:latin typeface="+mj-lt"/>
                      </a:endParaRPr>
                    </a:p>
                  </a:txBody>
                  <a:tcPr anchor="ctr"/>
                </a:tc>
              </a:tr>
              <a:tr h="368868">
                <a:tc>
                  <a:txBody>
                    <a:bodyPr/>
                    <a:lstStyle/>
                    <a:p>
                      <a:r>
                        <a:rPr lang="en-GB" b="1" dirty="0" smtClean="0">
                          <a:latin typeface="+mj-lt"/>
                        </a:rPr>
                        <a:t>Data submissions</a:t>
                      </a:r>
                      <a:endParaRPr lang="en-GB" b="1" dirty="0">
                        <a:latin typeface="+mj-lt"/>
                      </a:endParaRPr>
                    </a:p>
                  </a:txBody>
                  <a:tcPr anchor="ctr"/>
                </a:tc>
                <a:tc>
                  <a:txBody>
                    <a:bodyPr/>
                    <a:lstStyle/>
                    <a:p>
                      <a:r>
                        <a:rPr lang="en-GB" dirty="0" smtClean="0">
                          <a:latin typeface="+mj-lt"/>
                        </a:rPr>
                        <a:t>e-mail attachment</a:t>
                      </a:r>
                      <a:endParaRPr lang="en-GB" dirty="0">
                        <a:latin typeface="+mj-lt"/>
                      </a:endParaRPr>
                    </a:p>
                  </a:txBody>
                  <a:tcPr anchor="ctr"/>
                </a:tc>
                <a:tc>
                  <a:txBody>
                    <a:bodyPr/>
                    <a:lstStyle/>
                    <a:p>
                      <a:r>
                        <a:rPr lang="en-GB" dirty="0" smtClean="0">
                          <a:latin typeface="+mj-lt"/>
                        </a:rPr>
                        <a:t>File upload</a:t>
                      </a:r>
                      <a:endParaRPr lang="en-GB" dirty="0">
                        <a:latin typeface="+mj-lt"/>
                      </a:endParaRPr>
                    </a:p>
                  </a:txBody>
                  <a:tcPr anchor="ctr"/>
                </a:tc>
              </a:tr>
              <a:tr h="368868">
                <a:tc>
                  <a:txBody>
                    <a:bodyPr/>
                    <a:lstStyle/>
                    <a:p>
                      <a:r>
                        <a:rPr lang="en-GB" b="1" dirty="0" smtClean="0">
                          <a:latin typeface="+mj-lt"/>
                        </a:rPr>
                        <a:t>Data updates</a:t>
                      </a:r>
                      <a:endParaRPr lang="en-GB" b="1" dirty="0">
                        <a:latin typeface="+mj-lt"/>
                      </a:endParaRPr>
                    </a:p>
                  </a:txBody>
                  <a:tcPr anchor="ctr"/>
                </a:tc>
                <a:tc>
                  <a:txBody>
                    <a:bodyPr/>
                    <a:lstStyle/>
                    <a:p>
                      <a:r>
                        <a:rPr lang="en-GB" dirty="0" smtClean="0">
                          <a:latin typeface="+mj-lt"/>
                        </a:rPr>
                        <a:t>e-mail attachment</a:t>
                      </a:r>
                      <a:endParaRPr lang="en-GB" dirty="0">
                        <a:latin typeface="+mj-lt"/>
                      </a:endParaRPr>
                    </a:p>
                  </a:txBody>
                  <a:tcPr anchor="ctr"/>
                </a:tc>
                <a:tc>
                  <a:txBody>
                    <a:bodyPr/>
                    <a:lstStyle/>
                    <a:p>
                      <a:r>
                        <a:rPr lang="en-GB" dirty="0" smtClean="0">
                          <a:latin typeface="+mj-lt"/>
                        </a:rPr>
                        <a:t>File upload</a:t>
                      </a:r>
                      <a:endParaRPr lang="en-GB" dirty="0">
                        <a:latin typeface="+mj-lt"/>
                      </a:endParaRPr>
                    </a:p>
                  </a:txBody>
                  <a:tcPr anchor="ctr"/>
                </a:tc>
              </a:tr>
              <a:tr h="368868">
                <a:tc>
                  <a:txBody>
                    <a:bodyPr/>
                    <a:lstStyle/>
                    <a:p>
                      <a:r>
                        <a:rPr lang="en-GB" b="1" dirty="0" smtClean="0">
                          <a:latin typeface="+mj-lt"/>
                        </a:rPr>
                        <a:t>Data</a:t>
                      </a:r>
                      <a:r>
                        <a:rPr lang="en-GB" b="1" baseline="0" dirty="0" smtClean="0">
                          <a:latin typeface="+mj-lt"/>
                        </a:rPr>
                        <a:t> validation feedback </a:t>
                      </a:r>
                      <a:r>
                        <a:rPr lang="en-GB" sz="1200" b="1" baseline="0" dirty="0" smtClean="0">
                          <a:latin typeface="+mj-lt"/>
                        </a:rPr>
                        <a:t>(QA)</a:t>
                      </a:r>
                      <a:endParaRPr lang="en-GB" sz="1200" b="1" dirty="0">
                        <a:latin typeface="+mj-lt"/>
                      </a:endParaRPr>
                    </a:p>
                  </a:txBody>
                  <a:tcPr anchor="ctr"/>
                </a:tc>
                <a:tc>
                  <a:txBody>
                    <a:bodyPr/>
                    <a:lstStyle/>
                    <a:p>
                      <a:r>
                        <a:rPr lang="en-GB" dirty="0" smtClean="0">
                          <a:latin typeface="+mj-lt"/>
                        </a:rPr>
                        <a:t>e-mail / personal</a:t>
                      </a:r>
                      <a:r>
                        <a:rPr lang="en-GB" baseline="0" dirty="0" smtClean="0">
                          <a:latin typeface="+mj-lt"/>
                        </a:rPr>
                        <a:t> comm.</a:t>
                      </a:r>
                      <a:endParaRPr lang="en-GB" dirty="0">
                        <a:latin typeface="+mj-lt"/>
                      </a:endParaRPr>
                    </a:p>
                  </a:txBody>
                  <a:tcPr anchor="ctr"/>
                </a:tc>
                <a:tc>
                  <a:txBody>
                    <a:bodyPr/>
                    <a:lstStyle/>
                    <a:p>
                      <a:r>
                        <a:rPr lang="en-GB" dirty="0" smtClean="0">
                          <a:latin typeface="+mj-lt"/>
                        </a:rPr>
                        <a:t>Report upon upload</a:t>
                      </a:r>
                      <a:endParaRPr lang="en-GB" dirty="0">
                        <a:latin typeface="+mj-lt"/>
                      </a:endParaRPr>
                    </a:p>
                  </a:txBody>
                  <a:tcPr anchor="ctr"/>
                </a:tc>
              </a:tr>
              <a:tr h="368868">
                <a:tc>
                  <a:txBody>
                    <a:bodyPr/>
                    <a:lstStyle/>
                    <a:p>
                      <a:r>
                        <a:rPr lang="en-GB" b="1" dirty="0" smtClean="0">
                          <a:latin typeface="+mj-lt"/>
                        </a:rPr>
                        <a:t>Data container (file types)</a:t>
                      </a:r>
                      <a:endParaRPr lang="en-GB" b="1" dirty="0">
                        <a:latin typeface="+mj-lt"/>
                      </a:endParaRPr>
                    </a:p>
                  </a:txBody>
                  <a:tcPr anchor="ctr"/>
                </a:tc>
                <a:tc>
                  <a:txBody>
                    <a:bodyPr/>
                    <a:lstStyle/>
                    <a:p>
                      <a:r>
                        <a:rPr lang="en-GB" dirty="0" smtClean="0">
                          <a:latin typeface="+mj-lt"/>
                        </a:rPr>
                        <a:t>Any (including IOTC forms)</a:t>
                      </a:r>
                      <a:endParaRPr lang="en-GB" dirty="0">
                        <a:latin typeface="+mj-lt"/>
                      </a:endParaRPr>
                    </a:p>
                  </a:txBody>
                  <a:tcPr anchor="ctr"/>
                </a:tc>
                <a:tc>
                  <a:txBody>
                    <a:bodyPr/>
                    <a:lstStyle/>
                    <a:p>
                      <a:r>
                        <a:rPr lang="en-GB" dirty="0" smtClean="0">
                          <a:latin typeface="+mj-lt"/>
                        </a:rPr>
                        <a:t>Fixed (IOTC</a:t>
                      </a:r>
                      <a:r>
                        <a:rPr lang="en-GB" baseline="0" dirty="0" smtClean="0">
                          <a:latin typeface="+mj-lt"/>
                        </a:rPr>
                        <a:t> forms*)</a:t>
                      </a:r>
                      <a:endParaRPr lang="en-GB" dirty="0">
                        <a:latin typeface="+mj-lt"/>
                      </a:endParaRPr>
                    </a:p>
                  </a:txBody>
                  <a:tcPr anchor="ctr"/>
                </a:tc>
              </a:tr>
              <a:tr h="368868">
                <a:tc>
                  <a:txBody>
                    <a:bodyPr/>
                    <a:lstStyle/>
                    <a:p>
                      <a:r>
                        <a:rPr lang="en-GB" b="1" dirty="0" smtClean="0">
                          <a:latin typeface="+mj-lt"/>
                        </a:rPr>
                        <a:t>CPC data compliance status</a:t>
                      </a:r>
                      <a:endParaRPr lang="en-GB" b="1" dirty="0">
                        <a:latin typeface="+mj-lt"/>
                      </a:endParaRPr>
                    </a:p>
                  </a:txBody>
                  <a:tcPr anchor="ctr"/>
                </a:tc>
                <a:tc>
                  <a:txBody>
                    <a:bodyPr/>
                    <a:lstStyle/>
                    <a:p>
                      <a:r>
                        <a:rPr lang="en-GB" dirty="0" smtClean="0">
                          <a:latin typeface="+mj-lt"/>
                        </a:rPr>
                        <a:t>Updated before COM</a:t>
                      </a:r>
                      <a:endParaRPr lang="en-GB" dirty="0">
                        <a:latin typeface="+mj-lt"/>
                      </a:endParaRPr>
                    </a:p>
                  </a:txBody>
                  <a:tcPr anchor="ctr"/>
                </a:tc>
                <a:tc>
                  <a:txBody>
                    <a:bodyPr/>
                    <a:lstStyle/>
                    <a:p>
                      <a:r>
                        <a:rPr lang="en-GB" dirty="0" err="1" smtClean="0">
                          <a:latin typeface="+mj-lt"/>
                        </a:rPr>
                        <a:t>Realtime</a:t>
                      </a:r>
                      <a:endParaRPr lang="en-GB" dirty="0">
                        <a:latin typeface="+mj-lt"/>
                      </a:endParaRPr>
                    </a:p>
                  </a:txBody>
                  <a:tcPr anchor="ctr"/>
                </a:tc>
              </a:tr>
            </a:tbl>
          </a:graphicData>
        </a:graphic>
      </p:graphicFrame>
      <p:sp>
        <p:nvSpPr>
          <p:cNvPr id="3" name="TextBox 2"/>
          <p:cNvSpPr txBox="1"/>
          <p:nvPr/>
        </p:nvSpPr>
        <p:spPr>
          <a:xfrm>
            <a:off x="277309" y="4666609"/>
            <a:ext cx="8686993" cy="307777"/>
          </a:xfrm>
          <a:prstGeom prst="rect">
            <a:avLst/>
          </a:prstGeom>
          <a:noFill/>
        </p:spPr>
        <p:txBody>
          <a:bodyPr wrap="square" rtlCol="0">
            <a:spAutoFit/>
          </a:bodyPr>
          <a:lstStyle/>
          <a:p>
            <a:r>
              <a:rPr lang="en-GB" sz="1400" dirty="0" smtClean="0"/>
              <a:t>* Or any other standard format that might be deemed as adequate by the e-MARIS stakeholders </a:t>
            </a:r>
            <a:endParaRPr lang="en-GB" sz="1400" dirty="0"/>
          </a:p>
        </p:txBody>
      </p:sp>
    </p:spTree>
    <p:extLst>
      <p:ext uri="{BB962C8B-B14F-4D97-AF65-F5344CB8AC3E}">
        <p14:creationId xmlns:p14="http://schemas.microsoft.com/office/powerpoint/2010/main" val="426404630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txBox="1">
            <a:spLocks noChangeArrowheads="1"/>
          </p:cNvSpPr>
          <p:nvPr/>
        </p:nvSpPr>
        <p:spPr bwMode="auto">
          <a:xfrm>
            <a:off x="611188" y="620713"/>
            <a:ext cx="8065268" cy="57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defRPr/>
            </a:pPr>
            <a:r>
              <a:rPr lang="en-GB" sz="3200" b="1" dirty="0" smtClean="0">
                <a:latin typeface="+mj-lt"/>
              </a:rPr>
              <a:t>e-MARIS: integration with the IOTC SWS</a:t>
            </a:r>
            <a:endParaRPr lang="en-GB" sz="3200" b="1" dirty="0">
              <a:latin typeface="+mj-lt"/>
            </a:endParaRPr>
          </a:p>
        </p:txBody>
      </p:sp>
      <p:pic>
        <p:nvPicPr>
          <p:cNvPr id="6148" name="Picture 5" descr="C:\Users\NFDS\Documents\My Dropbox\IOTC PSMR\Photo - graphics\IOTCLogoCMYK.jpg"/>
          <p:cNvPicPr>
            <a:picLocks noChangeAspect="1" noChangeArrowheads="1"/>
          </p:cNvPicPr>
          <p:nvPr/>
        </p:nvPicPr>
        <p:blipFill>
          <a:blip r:embed="rId3" cstate="print">
            <a:clrChange>
              <a:clrFrom>
                <a:srgbClr val="FFFFFE"/>
              </a:clrFrom>
              <a:clrTo>
                <a:srgbClr val="FFFFFE">
                  <a:alpha val="0"/>
                </a:srgbClr>
              </a:clrTo>
            </a:clrChange>
            <a:extLst>
              <a:ext uri="{28A0092B-C50C-407E-A947-70E740481C1C}">
                <a14:useLocalDpi xmlns:a14="http://schemas.microsoft.com/office/drawing/2010/main" val="0"/>
              </a:ext>
            </a:extLst>
          </a:blip>
          <a:srcRect/>
          <a:stretch>
            <a:fillRect/>
          </a:stretch>
        </p:blipFill>
        <p:spPr bwMode="auto">
          <a:xfrm>
            <a:off x="8328025" y="49213"/>
            <a:ext cx="762000" cy="877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Box 9"/>
          <p:cNvSpPr txBox="1">
            <a:spLocks noChangeArrowheads="1"/>
          </p:cNvSpPr>
          <p:nvPr/>
        </p:nvSpPr>
        <p:spPr bwMode="auto">
          <a:xfrm>
            <a:off x="0" y="0"/>
            <a:ext cx="7812088"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GB" sz="1400" b="1" dirty="0" smtClean="0">
                <a:solidFill>
                  <a:schemeClr val="accent3">
                    <a:lumMod val="50000"/>
                  </a:schemeClr>
                </a:solidFill>
                <a:effectLst>
                  <a:outerShdw blurRad="38100" dist="38100" dir="2700000" algn="tl">
                    <a:srgbClr val="FFFFFF"/>
                  </a:outerShdw>
                </a:effectLst>
                <a:latin typeface="Calibri" pitchFamily="34" charset="0"/>
              </a:rPr>
              <a:t>Understanding </a:t>
            </a:r>
            <a:r>
              <a:rPr lang="en-GB" sz="1400" b="1" dirty="0">
                <a:solidFill>
                  <a:schemeClr val="accent3">
                    <a:lumMod val="50000"/>
                  </a:schemeClr>
                </a:solidFill>
                <a:effectLst>
                  <a:outerShdw blurRad="38100" dist="38100" dir="2700000" algn="tl">
                    <a:srgbClr val="FFFFFF"/>
                  </a:outerShdw>
                </a:effectLst>
                <a:latin typeface="Calibri" pitchFamily="34" charset="0"/>
              </a:rPr>
              <a:t>the statistical data reporting requirements</a:t>
            </a:r>
          </a:p>
        </p:txBody>
      </p:sp>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305904" y="188640"/>
            <a:ext cx="994420" cy="471429"/>
          </a:xfrm>
          <a:prstGeom prst="rect">
            <a:avLst/>
          </a:prstGeom>
        </p:spPr>
      </p:pic>
      <p:pic>
        <p:nvPicPr>
          <p:cNvPr id="4" name="Picture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1249380"/>
            <a:ext cx="9144000" cy="4589901"/>
          </a:xfrm>
          <a:prstGeom prst="rect">
            <a:avLst/>
          </a:prstGeom>
        </p:spPr>
      </p:pic>
      <p:pic>
        <p:nvPicPr>
          <p:cNvPr id="5" name="Picture 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1240036"/>
            <a:ext cx="9144000" cy="4394846"/>
          </a:xfrm>
          <a:prstGeom prst="rect">
            <a:avLst/>
          </a:prstGeom>
        </p:spPr>
      </p:pic>
      <p:pic>
        <p:nvPicPr>
          <p:cNvPr id="8" name="Picture 7"/>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0" y="1249380"/>
            <a:ext cx="9144000" cy="4584506"/>
          </a:xfrm>
          <a:prstGeom prst="rect">
            <a:avLst/>
          </a:prstGeom>
        </p:spPr>
      </p:pic>
    </p:spTree>
    <p:extLst>
      <p:ext uri="{BB962C8B-B14F-4D97-AF65-F5344CB8AC3E}">
        <p14:creationId xmlns:p14="http://schemas.microsoft.com/office/powerpoint/2010/main" val="3664246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Content Placeholder 2"/>
          <p:cNvSpPr txBox="1">
            <a:spLocks/>
          </p:cNvSpPr>
          <p:nvPr/>
        </p:nvSpPr>
        <p:spPr bwMode="auto">
          <a:xfrm>
            <a:off x="251520" y="1196975"/>
            <a:ext cx="8640960" cy="55443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11163" indent="-342900"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marL="0" indent="0" algn="just" eaLnBrk="1" hangingPunct="1">
              <a:spcBef>
                <a:spcPts val="1200"/>
              </a:spcBef>
              <a:buClr>
                <a:srgbClr val="0BD0D9"/>
              </a:buClr>
              <a:buSzPct val="95000"/>
              <a:defRPr/>
            </a:pPr>
            <a:r>
              <a:rPr lang="en-US" sz="2000" dirty="0">
                <a:latin typeface="+mj-lt"/>
              </a:rPr>
              <a:t>Report of the 19</a:t>
            </a:r>
            <a:r>
              <a:rPr lang="en-US" sz="2000" baseline="30000" dirty="0">
                <a:latin typeface="+mj-lt"/>
              </a:rPr>
              <a:t>th</a:t>
            </a:r>
            <a:r>
              <a:rPr lang="en-US" sz="2000" dirty="0">
                <a:latin typeface="+mj-lt"/>
              </a:rPr>
              <a:t> Session of the Working Party on Tropical Tuna</a:t>
            </a:r>
            <a:r>
              <a:rPr lang="en-US" sz="2000" dirty="0" smtClean="0">
                <a:latin typeface="+mj-lt"/>
              </a:rPr>
              <a:t>:</a:t>
            </a:r>
            <a:endParaRPr lang="en-US" sz="2000" dirty="0">
              <a:latin typeface="+mj-lt"/>
            </a:endParaRPr>
          </a:p>
          <a:p>
            <a:pPr marL="0" indent="0" algn="just" eaLnBrk="1" hangingPunct="1">
              <a:spcBef>
                <a:spcPts val="1200"/>
              </a:spcBef>
              <a:buClr>
                <a:srgbClr val="0BD0D9"/>
              </a:buClr>
              <a:buSzPct val="95000"/>
              <a:defRPr/>
            </a:pPr>
            <a:r>
              <a:rPr lang="en-US" sz="2000" dirty="0" smtClean="0">
                <a:latin typeface="+mj-lt"/>
              </a:rPr>
              <a:t>(Para. 20): “</a:t>
            </a:r>
            <a:r>
              <a:rPr lang="en-US" sz="2000" b="1" i="1" dirty="0" smtClean="0">
                <a:latin typeface="+mj-lt"/>
              </a:rPr>
              <a:t>ACKNOWLEDGING</a:t>
            </a:r>
            <a:r>
              <a:rPr lang="en-US" sz="2000" i="1" dirty="0" smtClean="0">
                <a:latin typeface="+mj-lt"/>
              </a:rPr>
              <a:t> </a:t>
            </a:r>
            <a:r>
              <a:rPr lang="en-US" sz="2000" i="1" dirty="0">
                <a:latin typeface="+mj-lt"/>
              </a:rPr>
              <a:t>the substantial gaps in reporting of mandatory IOTC datasets by many CPCs to the IOTC Secretariat, which increases the uncertainty of stock assessments and management advice based on these data, the WPTT strongly </a:t>
            </a:r>
            <a:r>
              <a:rPr lang="en-US" sz="2000" b="1" i="1" dirty="0">
                <a:latin typeface="+mj-lt"/>
              </a:rPr>
              <a:t>RECOMMENDED</a:t>
            </a:r>
            <a:r>
              <a:rPr lang="en-US" sz="2000" i="1" dirty="0">
                <a:latin typeface="+mj-lt"/>
              </a:rPr>
              <a:t> the Commission strengthen the penalty mechanisms adopted in Resolution 16/06 On measures applicable in case of non-fulfilment of reporting obligations in the IOTC to improve compliance by CPCs in terms of the submission of basic fishery data in accordance with Resolution 15/01 and 15/02</a:t>
            </a:r>
            <a:r>
              <a:rPr lang="en-US" sz="2000" dirty="0">
                <a:latin typeface="+mj-lt"/>
              </a:rPr>
              <a:t>” (</a:t>
            </a:r>
            <a:r>
              <a:rPr lang="en-US" sz="1600" dirty="0">
                <a:latin typeface="+mj-lt"/>
              </a:rPr>
              <a:t>the text in the </a:t>
            </a:r>
            <a:r>
              <a:rPr lang="en-US" sz="1600" dirty="0" smtClean="0">
                <a:latin typeface="+mj-lt"/>
              </a:rPr>
              <a:t>final adopted </a:t>
            </a:r>
            <a:r>
              <a:rPr lang="en-US" sz="1600" dirty="0">
                <a:latin typeface="+mj-lt"/>
              </a:rPr>
              <a:t>report may slightly vary</a:t>
            </a:r>
            <a:r>
              <a:rPr lang="en-US" sz="2000" dirty="0" smtClean="0">
                <a:latin typeface="+mj-lt"/>
              </a:rPr>
              <a:t>)</a:t>
            </a:r>
          </a:p>
          <a:p>
            <a:pPr marL="0" indent="0" algn="just" eaLnBrk="1" hangingPunct="1">
              <a:spcBef>
                <a:spcPts val="1200"/>
              </a:spcBef>
              <a:buClr>
                <a:srgbClr val="0BD0D9"/>
              </a:buClr>
              <a:buSzPct val="95000"/>
              <a:defRPr/>
            </a:pPr>
            <a:endParaRPr lang="en-US" sz="2000" dirty="0">
              <a:latin typeface="+mj-lt"/>
            </a:endParaRPr>
          </a:p>
        </p:txBody>
      </p:sp>
      <p:sp>
        <p:nvSpPr>
          <p:cNvPr id="14338" name="Rectangle 2"/>
          <p:cNvSpPr txBox="1">
            <a:spLocks noChangeArrowheads="1"/>
          </p:cNvSpPr>
          <p:nvPr/>
        </p:nvSpPr>
        <p:spPr bwMode="auto">
          <a:xfrm>
            <a:off x="611188" y="620713"/>
            <a:ext cx="7633220" cy="57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defRPr/>
            </a:pPr>
            <a:r>
              <a:rPr lang="en-GB" sz="3200" b="1" dirty="0" smtClean="0">
                <a:latin typeface="+mj-lt"/>
              </a:rPr>
              <a:t>e-MARIS: implications for CPCs (continued)</a:t>
            </a:r>
            <a:endParaRPr lang="en-GB" sz="3200" b="1" dirty="0">
              <a:latin typeface="+mj-lt"/>
            </a:endParaRPr>
          </a:p>
        </p:txBody>
      </p:sp>
      <p:pic>
        <p:nvPicPr>
          <p:cNvPr id="6148" name="Picture 5" descr="C:\Users\NFDS\Documents\My Dropbox\IOTC PSMR\Photo - graphics\IOTCLogoCMYK.jpg"/>
          <p:cNvPicPr>
            <a:picLocks noChangeAspect="1" noChangeArrowheads="1"/>
          </p:cNvPicPr>
          <p:nvPr/>
        </p:nvPicPr>
        <p:blipFill>
          <a:blip r:embed="rId3" cstate="print">
            <a:clrChange>
              <a:clrFrom>
                <a:srgbClr val="FFFFFE"/>
              </a:clrFrom>
              <a:clrTo>
                <a:srgbClr val="FFFFFE">
                  <a:alpha val="0"/>
                </a:srgbClr>
              </a:clrTo>
            </a:clrChange>
            <a:extLst>
              <a:ext uri="{28A0092B-C50C-407E-A947-70E740481C1C}">
                <a14:useLocalDpi xmlns:a14="http://schemas.microsoft.com/office/drawing/2010/main" val="0"/>
              </a:ext>
            </a:extLst>
          </a:blip>
          <a:srcRect/>
          <a:stretch>
            <a:fillRect/>
          </a:stretch>
        </p:blipFill>
        <p:spPr bwMode="auto">
          <a:xfrm>
            <a:off x="8328025" y="49213"/>
            <a:ext cx="762000" cy="877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Box 9"/>
          <p:cNvSpPr txBox="1">
            <a:spLocks noChangeArrowheads="1"/>
          </p:cNvSpPr>
          <p:nvPr/>
        </p:nvSpPr>
        <p:spPr bwMode="auto">
          <a:xfrm>
            <a:off x="0" y="0"/>
            <a:ext cx="7812088"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GB" sz="1400" b="1" dirty="0" smtClean="0">
                <a:solidFill>
                  <a:schemeClr val="accent3">
                    <a:lumMod val="50000"/>
                  </a:schemeClr>
                </a:solidFill>
                <a:effectLst>
                  <a:outerShdw blurRad="38100" dist="38100" dir="2700000" algn="tl">
                    <a:srgbClr val="FFFFFF"/>
                  </a:outerShdw>
                </a:effectLst>
                <a:latin typeface="Calibri" pitchFamily="34" charset="0"/>
              </a:rPr>
              <a:t>Understanding </a:t>
            </a:r>
            <a:r>
              <a:rPr lang="en-GB" sz="1400" b="1" dirty="0">
                <a:solidFill>
                  <a:schemeClr val="accent3">
                    <a:lumMod val="50000"/>
                  </a:schemeClr>
                </a:solidFill>
                <a:effectLst>
                  <a:outerShdw blurRad="38100" dist="38100" dir="2700000" algn="tl">
                    <a:srgbClr val="FFFFFF"/>
                  </a:outerShdw>
                </a:effectLst>
                <a:latin typeface="Calibri" pitchFamily="34" charset="0"/>
              </a:rPr>
              <a:t>the statistical data reporting requirements</a:t>
            </a:r>
          </a:p>
        </p:txBody>
      </p:sp>
      <p:grpSp>
        <p:nvGrpSpPr>
          <p:cNvPr id="12" name="Group 11"/>
          <p:cNvGrpSpPr/>
          <p:nvPr/>
        </p:nvGrpSpPr>
        <p:grpSpPr>
          <a:xfrm>
            <a:off x="1691680" y="1634008"/>
            <a:ext cx="7535230" cy="4130577"/>
            <a:chOff x="1835696" y="1612415"/>
            <a:chExt cx="7535230" cy="4130577"/>
          </a:xfrm>
        </p:grpSpPr>
        <p:grpSp>
          <p:nvGrpSpPr>
            <p:cNvPr id="10" name="Group 9"/>
            <p:cNvGrpSpPr/>
            <p:nvPr/>
          </p:nvGrpSpPr>
          <p:grpSpPr>
            <a:xfrm>
              <a:off x="1835696" y="1612415"/>
              <a:ext cx="5616624" cy="3633169"/>
              <a:chOff x="1475656" y="1196975"/>
              <a:chExt cx="5616624" cy="3633169"/>
            </a:xfrm>
          </p:grpSpPr>
          <p:cxnSp>
            <p:nvCxnSpPr>
              <p:cNvPr id="3" name="Straight Connector 2"/>
              <p:cNvCxnSpPr/>
              <p:nvPr/>
            </p:nvCxnSpPr>
            <p:spPr>
              <a:xfrm>
                <a:off x="1475656" y="1196975"/>
                <a:ext cx="5616624" cy="3633169"/>
              </a:xfrm>
              <a:prstGeom prst="line">
                <a:avLst/>
              </a:prstGeom>
              <a:ln w="17462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H="1">
                <a:off x="1475656" y="1206523"/>
                <a:ext cx="5328592" cy="3456161"/>
              </a:xfrm>
              <a:prstGeom prst="line">
                <a:avLst/>
              </a:prstGeom>
              <a:ln w="174625">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11" name="TextBox 10"/>
            <p:cNvSpPr txBox="1"/>
            <p:nvPr/>
          </p:nvSpPr>
          <p:spPr>
            <a:xfrm>
              <a:off x="6634250" y="5219772"/>
              <a:ext cx="2736676" cy="523220"/>
            </a:xfrm>
            <a:prstGeom prst="rect">
              <a:avLst/>
            </a:prstGeom>
            <a:noFill/>
          </p:spPr>
          <p:txBody>
            <a:bodyPr wrap="square" rtlCol="0">
              <a:spAutoFit/>
            </a:bodyPr>
            <a:lstStyle/>
            <a:p>
              <a:r>
                <a:rPr lang="en-GB" sz="2800" dirty="0" smtClean="0"/>
                <a:t>!!! e-MARIS !!!</a:t>
              </a:r>
              <a:endParaRPr lang="en-GB" sz="2800" dirty="0"/>
            </a:p>
          </p:txBody>
        </p:sp>
      </p:grpSp>
      <p:pic>
        <p:nvPicPr>
          <p:cNvPr id="16" name="Picture 1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305904" y="188640"/>
            <a:ext cx="994420" cy="471429"/>
          </a:xfrm>
          <a:prstGeom prst="rect">
            <a:avLst/>
          </a:prstGeom>
        </p:spPr>
      </p:pic>
    </p:spTree>
    <p:extLst>
      <p:ext uri="{BB962C8B-B14F-4D97-AF65-F5344CB8AC3E}">
        <p14:creationId xmlns:p14="http://schemas.microsoft.com/office/powerpoint/2010/main" val="14981274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33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33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Content Placeholder 2"/>
          <p:cNvSpPr txBox="1">
            <a:spLocks/>
          </p:cNvSpPr>
          <p:nvPr/>
        </p:nvSpPr>
        <p:spPr bwMode="auto">
          <a:xfrm>
            <a:off x="251520" y="1196975"/>
            <a:ext cx="8640960" cy="55443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11163" indent="-342900"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marL="342900" algn="just" eaLnBrk="1" hangingPunct="1">
              <a:spcBef>
                <a:spcPts val="1200"/>
              </a:spcBef>
              <a:buClr>
                <a:srgbClr val="0BD0D9"/>
              </a:buClr>
              <a:buSzPct val="95000"/>
              <a:buFont typeface="Arial" panose="020B0604020202020204" pitchFamily="34" charset="0"/>
              <a:buChar char="•"/>
              <a:defRPr/>
            </a:pPr>
            <a:r>
              <a:rPr lang="en-GB" sz="2000" dirty="0" smtClean="0">
                <a:latin typeface="+mj-lt"/>
              </a:rPr>
              <a:t>Guidelines for the reporting of fisheries statistics to the IOTC</a:t>
            </a:r>
          </a:p>
          <a:p>
            <a:pPr marL="538163" lvl="2" indent="0" algn="just" eaLnBrk="1" hangingPunct="1">
              <a:spcBef>
                <a:spcPts val="0"/>
              </a:spcBef>
              <a:buClr>
                <a:srgbClr val="0BD0D9"/>
              </a:buClr>
              <a:buSzPct val="95000"/>
              <a:tabLst>
                <a:tab pos="896938" algn="l"/>
              </a:tabLst>
              <a:defRPr/>
            </a:pPr>
            <a:r>
              <a:rPr lang="en-GB" sz="1600" dirty="0" smtClean="0">
                <a:solidFill>
                  <a:schemeClr val="accent1">
                    <a:lumMod val="60000"/>
                    <a:lumOff val="40000"/>
                  </a:schemeClr>
                </a:solidFill>
                <a:latin typeface="+mj-lt"/>
              </a:rPr>
              <a:t>http</a:t>
            </a:r>
            <a:r>
              <a:rPr lang="en-GB" sz="1600" dirty="0">
                <a:solidFill>
                  <a:schemeClr val="accent1">
                    <a:lumMod val="60000"/>
                    <a:lumOff val="40000"/>
                  </a:schemeClr>
                </a:solidFill>
                <a:latin typeface="+mj-lt"/>
              </a:rPr>
              <a:t>://</a:t>
            </a:r>
            <a:r>
              <a:rPr lang="en-GB" sz="1600" dirty="0" smtClean="0">
                <a:solidFill>
                  <a:schemeClr val="accent1">
                    <a:lumMod val="60000"/>
                    <a:lumOff val="40000"/>
                  </a:schemeClr>
                </a:solidFill>
                <a:latin typeface="+mj-lt"/>
              </a:rPr>
              <a:t>www.iotc.org/sites/default/files/Guidelines_Data_Reporting_IOTC1.pdf</a:t>
            </a:r>
          </a:p>
          <a:p>
            <a:pPr marL="92076" algn="just" eaLnBrk="1" hangingPunct="1">
              <a:spcBef>
                <a:spcPts val="1200"/>
              </a:spcBef>
              <a:buClr>
                <a:srgbClr val="0BD0D9"/>
              </a:buClr>
              <a:buSzPct val="95000"/>
              <a:buFont typeface="Arial" panose="020B0604020202020204" pitchFamily="34" charset="0"/>
              <a:buChar char="•"/>
              <a:tabLst>
                <a:tab pos="896938" algn="l"/>
              </a:tabLst>
              <a:defRPr/>
            </a:pPr>
            <a:r>
              <a:rPr lang="en-GB" sz="2000" dirty="0" smtClean="0">
                <a:latin typeface="+mj-lt"/>
              </a:rPr>
              <a:t>Forms for the submission of requested fisheries statistics</a:t>
            </a:r>
          </a:p>
          <a:p>
            <a:pPr marL="538163" lvl="2" indent="0" algn="just" eaLnBrk="1" hangingPunct="1">
              <a:spcBef>
                <a:spcPts val="0"/>
              </a:spcBef>
              <a:buClr>
                <a:srgbClr val="0BD0D9"/>
              </a:buClr>
              <a:buSzPct val="95000"/>
              <a:tabLst>
                <a:tab pos="896938" algn="l"/>
              </a:tabLst>
              <a:defRPr/>
            </a:pPr>
            <a:r>
              <a:rPr lang="en-GB" sz="1600" dirty="0">
                <a:solidFill>
                  <a:schemeClr val="accent1">
                    <a:lumMod val="60000"/>
                    <a:lumOff val="40000"/>
                  </a:schemeClr>
                </a:solidFill>
                <a:latin typeface="+mj-lt"/>
              </a:rPr>
              <a:t>http://www.iotc.org/data/requested-statistics-and-submission-forms</a:t>
            </a:r>
            <a:endParaRPr lang="en-GB" sz="1600" dirty="0" smtClean="0">
              <a:solidFill>
                <a:schemeClr val="accent1">
                  <a:lumMod val="60000"/>
                  <a:lumOff val="40000"/>
                </a:schemeClr>
              </a:solidFill>
              <a:latin typeface="+mj-lt"/>
            </a:endParaRPr>
          </a:p>
          <a:p>
            <a:pPr marL="342900" algn="just" eaLnBrk="1" hangingPunct="1">
              <a:spcBef>
                <a:spcPts val="1200"/>
              </a:spcBef>
              <a:buClr>
                <a:srgbClr val="0BD0D9"/>
              </a:buClr>
              <a:buSzPct val="95000"/>
              <a:buFont typeface="Arial" panose="020B0604020202020204" pitchFamily="34" charset="0"/>
              <a:buChar char="•"/>
              <a:defRPr/>
            </a:pPr>
            <a:r>
              <a:rPr lang="en-GB" sz="2000" dirty="0">
                <a:latin typeface="+mj-lt"/>
              </a:rPr>
              <a:t>IOTC Resolution 12/02 – “</a:t>
            </a:r>
            <a:r>
              <a:rPr lang="en-GB" sz="1800" i="1" dirty="0">
                <a:latin typeface="+mj-lt"/>
              </a:rPr>
              <a:t>On data confidentiality policy and procedures</a:t>
            </a:r>
            <a:r>
              <a:rPr lang="en-GB" sz="2000" dirty="0">
                <a:latin typeface="+mj-lt"/>
              </a:rPr>
              <a:t>”</a:t>
            </a:r>
          </a:p>
          <a:p>
            <a:pPr marL="538163" lvl="1" indent="0" algn="just" eaLnBrk="1" hangingPunct="1">
              <a:spcBef>
                <a:spcPts val="0"/>
              </a:spcBef>
              <a:buClr>
                <a:srgbClr val="0BD0D9"/>
              </a:buClr>
              <a:buSzPct val="95000"/>
              <a:defRPr/>
            </a:pPr>
            <a:r>
              <a:rPr lang="en-GB" sz="1600" dirty="0">
                <a:solidFill>
                  <a:schemeClr val="accent1">
                    <a:lumMod val="60000"/>
                    <a:lumOff val="40000"/>
                  </a:schemeClr>
                </a:solidFill>
                <a:latin typeface="+mj-lt"/>
              </a:rPr>
              <a:t>http://</a:t>
            </a:r>
            <a:r>
              <a:rPr lang="en-GB" sz="1600" dirty="0" smtClean="0">
                <a:solidFill>
                  <a:schemeClr val="accent1">
                    <a:lumMod val="60000"/>
                    <a:lumOff val="40000"/>
                  </a:schemeClr>
                </a:solidFill>
                <a:latin typeface="+mj-lt"/>
              </a:rPr>
              <a:t>www.iotc.org/cmm/resolution-1202-data-confidentiality-policy-and-procedures</a:t>
            </a:r>
            <a:endParaRPr lang="en-GB" sz="1600" dirty="0">
              <a:solidFill>
                <a:schemeClr val="accent1">
                  <a:lumMod val="60000"/>
                  <a:lumOff val="40000"/>
                </a:schemeClr>
              </a:solidFill>
              <a:latin typeface="+mj-lt"/>
            </a:endParaRPr>
          </a:p>
          <a:p>
            <a:pPr marL="342900" algn="just" eaLnBrk="1" hangingPunct="1">
              <a:spcBef>
                <a:spcPts val="1200"/>
              </a:spcBef>
              <a:buClr>
                <a:srgbClr val="0BD0D9"/>
              </a:buClr>
              <a:buSzPct val="95000"/>
              <a:buFont typeface="Arial" panose="020B0604020202020204" pitchFamily="34" charset="0"/>
              <a:buChar char="•"/>
              <a:defRPr/>
            </a:pPr>
            <a:r>
              <a:rPr lang="en-GB" sz="2000" dirty="0" smtClean="0">
                <a:latin typeface="+mj-lt"/>
              </a:rPr>
              <a:t>IOTC Resolution 15/02 – “</a:t>
            </a:r>
            <a:r>
              <a:rPr lang="en-GB" sz="1800" i="1" dirty="0" smtClean="0">
                <a:latin typeface="+mj-lt"/>
              </a:rPr>
              <a:t>On mandatory statistical requirements</a:t>
            </a:r>
            <a:r>
              <a:rPr lang="en-GB" sz="2000" dirty="0" smtClean="0">
                <a:latin typeface="+mj-lt"/>
              </a:rPr>
              <a:t>”</a:t>
            </a:r>
          </a:p>
          <a:p>
            <a:pPr marL="538163" lvl="2" indent="0" algn="just" eaLnBrk="1" hangingPunct="1">
              <a:spcBef>
                <a:spcPts val="0"/>
              </a:spcBef>
              <a:buClr>
                <a:srgbClr val="0BD0D9"/>
              </a:buClr>
              <a:buSzPct val="95000"/>
              <a:defRPr/>
            </a:pPr>
            <a:r>
              <a:rPr lang="en-GB" sz="1600" dirty="0">
                <a:solidFill>
                  <a:schemeClr val="accent1">
                    <a:lumMod val="60000"/>
                    <a:lumOff val="40000"/>
                  </a:schemeClr>
                </a:solidFill>
                <a:latin typeface="+mj-lt"/>
              </a:rPr>
              <a:t>http://</a:t>
            </a:r>
            <a:r>
              <a:rPr lang="en-GB" sz="1600" dirty="0" smtClean="0">
                <a:solidFill>
                  <a:schemeClr val="accent1">
                    <a:lumMod val="60000"/>
                    <a:lumOff val="40000"/>
                  </a:schemeClr>
                </a:solidFill>
                <a:latin typeface="+mj-lt"/>
              </a:rPr>
              <a:t>www.iotc.org/cmm/resolution-1002-mandatory-statistical-requirements-iotc-members-and-cooperating-non-contracting</a:t>
            </a:r>
          </a:p>
          <a:p>
            <a:pPr marL="342900" algn="just" eaLnBrk="1" hangingPunct="1">
              <a:spcBef>
                <a:spcPts val="1200"/>
              </a:spcBef>
              <a:buClr>
                <a:srgbClr val="0BD0D9"/>
              </a:buClr>
              <a:buSzPct val="95000"/>
              <a:buFont typeface="Arial" panose="020B0604020202020204" pitchFamily="34" charset="0"/>
              <a:buChar char="•"/>
              <a:defRPr/>
            </a:pPr>
            <a:r>
              <a:rPr lang="en-GB" sz="2000" dirty="0">
                <a:latin typeface="+mj-lt"/>
              </a:rPr>
              <a:t>IOTC Resolution </a:t>
            </a:r>
            <a:r>
              <a:rPr lang="en-GB" sz="2000" dirty="0" smtClean="0">
                <a:latin typeface="+mj-lt"/>
              </a:rPr>
              <a:t>16/06 </a:t>
            </a:r>
            <a:r>
              <a:rPr lang="en-GB" sz="2000" dirty="0">
                <a:latin typeface="+mj-lt"/>
              </a:rPr>
              <a:t>– </a:t>
            </a:r>
            <a:r>
              <a:rPr lang="en-GB" sz="2000" dirty="0" smtClean="0">
                <a:latin typeface="+mj-lt"/>
              </a:rPr>
              <a:t>“</a:t>
            </a:r>
            <a:r>
              <a:rPr lang="en-GB" sz="1800" i="1" dirty="0" smtClean="0">
                <a:latin typeface="+mj-lt"/>
              </a:rPr>
              <a:t>On measures applicable in case of non-fulfilment of reporting obligations in the IOTC</a:t>
            </a:r>
            <a:r>
              <a:rPr lang="en-GB" sz="2000" i="1" dirty="0" smtClean="0">
                <a:latin typeface="+mj-lt"/>
              </a:rPr>
              <a:t>”</a:t>
            </a:r>
            <a:endParaRPr lang="en-GB" sz="2000" dirty="0">
              <a:latin typeface="+mj-lt"/>
            </a:endParaRPr>
          </a:p>
          <a:p>
            <a:pPr marL="538163" lvl="2" indent="0" algn="just" eaLnBrk="1" hangingPunct="1">
              <a:spcBef>
                <a:spcPts val="0"/>
              </a:spcBef>
              <a:buClr>
                <a:srgbClr val="0BD0D9"/>
              </a:buClr>
              <a:buSzPct val="95000"/>
              <a:defRPr/>
            </a:pPr>
            <a:r>
              <a:rPr lang="en-GB" sz="1600" dirty="0">
                <a:solidFill>
                  <a:schemeClr val="accent1">
                    <a:lumMod val="60000"/>
                    <a:lumOff val="40000"/>
                  </a:schemeClr>
                </a:solidFill>
                <a:latin typeface="+mj-lt"/>
              </a:rPr>
              <a:t>http://www.iotc.org/cmm/resolution-1606-measures-applicable-case-non-fulfilment-reporting-obligations-iotc</a:t>
            </a:r>
            <a:endParaRPr lang="en-GB" sz="1600" dirty="0" smtClean="0">
              <a:solidFill>
                <a:schemeClr val="accent1">
                  <a:lumMod val="60000"/>
                  <a:lumOff val="40000"/>
                </a:schemeClr>
              </a:solidFill>
              <a:latin typeface="+mj-lt"/>
            </a:endParaRPr>
          </a:p>
          <a:p>
            <a:pPr marL="342900" algn="just" eaLnBrk="1" hangingPunct="1">
              <a:spcBef>
                <a:spcPts val="1200"/>
              </a:spcBef>
              <a:buClr>
                <a:srgbClr val="0BD0D9"/>
              </a:buClr>
              <a:buSzPct val="95000"/>
              <a:buFont typeface="Arial" panose="020B0604020202020204" pitchFamily="34" charset="0"/>
              <a:buChar char="•"/>
              <a:defRPr/>
            </a:pPr>
            <a:r>
              <a:rPr lang="en-GB" sz="2000" dirty="0" smtClean="0">
                <a:latin typeface="+mj-lt"/>
              </a:rPr>
              <a:t>Implementation sheets for current IOTC Resolutions</a:t>
            </a:r>
          </a:p>
          <a:p>
            <a:pPr marL="538163" lvl="2" indent="0" algn="just" eaLnBrk="1" hangingPunct="1">
              <a:spcBef>
                <a:spcPts val="0"/>
              </a:spcBef>
              <a:buClr>
                <a:srgbClr val="0BD0D9"/>
              </a:buClr>
              <a:buSzPct val="95000"/>
              <a:defRPr/>
            </a:pPr>
            <a:r>
              <a:rPr lang="en-GB" sz="1600" dirty="0" smtClean="0">
                <a:solidFill>
                  <a:schemeClr val="accent1">
                    <a:lumMod val="60000"/>
                    <a:lumOff val="40000"/>
                  </a:schemeClr>
                </a:solidFill>
                <a:latin typeface="+mj-lt"/>
              </a:rPr>
              <a:t>http</a:t>
            </a:r>
            <a:r>
              <a:rPr lang="en-GB" sz="1600" dirty="0">
                <a:solidFill>
                  <a:schemeClr val="accent1">
                    <a:lumMod val="60000"/>
                    <a:lumOff val="40000"/>
                  </a:schemeClr>
                </a:solidFill>
                <a:latin typeface="+mj-lt"/>
              </a:rPr>
              <a:t>://www.iotc.org/cmm/resolution-1002-mandatory-statistical-requirements-iotc-members-and-cooperating-non-contracting</a:t>
            </a:r>
          </a:p>
          <a:p>
            <a:pPr marL="538163" lvl="2" indent="0" algn="just" eaLnBrk="1" hangingPunct="1">
              <a:spcBef>
                <a:spcPts val="0"/>
              </a:spcBef>
              <a:buClr>
                <a:srgbClr val="0BD0D9"/>
              </a:buClr>
              <a:buSzPct val="95000"/>
              <a:defRPr/>
            </a:pPr>
            <a:endParaRPr lang="en-GB" sz="1600" dirty="0" smtClean="0">
              <a:solidFill>
                <a:schemeClr val="accent1">
                  <a:lumMod val="60000"/>
                  <a:lumOff val="40000"/>
                </a:schemeClr>
              </a:solidFill>
              <a:latin typeface="+mj-lt"/>
            </a:endParaRPr>
          </a:p>
        </p:txBody>
      </p:sp>
      <p:sp>
        <p:nvSpPr>
          <p:cNvPr id="14338" name="Rectangle 2"/>
          <p:cNvSpPr txBox="1">
            <a:spLocks noChangeArrowheads="1"/>
          </p:cNvSpPr>
          <p:nvPr/>
        </p:nvSpPr>
        <p:spPr bwMode="auto">
          <a:xfrm>
            <a:off x="611188" y="620713"/>
            <a:ext cx="7391400" cy="57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defRPr/>
            </a:pPr>
            <a:r>
              <a:rPr lang="en-GB" sz="3200" b="1" dirty="0" smtClean="0">
                <a:latin typeface="+mj-lt"/>
              </a:rPr>
              <a:t>References</a:t>
            </a:r>
            <a:endParaRPr lang="en-GB" sz="3200" b="1" dirty="0">
              <a:latin typeface="+mj-lt"/>
            </a:endParaRPr>
          </a:p>
        </p:txBody>
      </p:sp>
      <p:pic>
        <p:nvPicPr>
          <p:cNvPr id="6148" name="Picture 5" descr="C:\Users\NFDS\Documents\My Dropbox\IOTC PSMR\Photo - graphics\IOTCLogoCMYK.jpg"/>
          <p:cNvPicPr>
            <a:picLocks noChangeAspect="1" noChangeArrowheads="1"/>
          </p:cNvPicPr>
          <p:nvPr/>
        </p:nvPicPr>
        <p:blipFill>
          <a:blip r:embed="rId3" cstate="print">
            <a:clrChange>
              <a:clrFrom>
                <a:srgbClr val="FFFFFE"/>
              </a:clrFrom>
              <a:clrTo>
                <a:srgbClr val="FFFFFE">
                  <a:alpha val="0"/>
                </a:srgbClr>
              </a:clrTo>
            </a:clrChange>
            <a:extLst>
              <a:ext uri="{28A0092B-C50C-407E-A947-70E740481C1C}">
                <a14:useLocalDpi xmlns:a14="http://schemas.microsoft.com/office/drawing/2010/main" val="0"/>
              </a:ext>
            </a:extLst>
          </a:blip>
          <a:srcRect/>
          <a:stretch>
            <a:fillRect/>
          </a:stretch>
        </p:blipFill>
        <p:spPr bwMode="auto">
          <a:xfrm>
            <a:off x="8328025" y="49213"/>
            <a:ext cx="762000" cy="877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Box 9"/>
          <p:cNvSpPr txBox="1">
            <a:spLocks noChangeArrowheads="1"/>
          </p:cNvSpPr>
          <p:nvPr/>
        </p:nvSpPr>
        <p:spPr bwMode="auto">
          <a:xfrm>
            <a:off x="0" y="0"/>
            <a:ext cx="7812088"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GB" sz="1400" b="1" dirty="0" smtClean="0">
                <a:solidFill>
                  <a:schemeClr val="accent3">
                    <a:lumMod val="50000"/>
                  </a:schemeClr>
                </a:solidFill>
                <a:effectLst>
                  <a:outerShdw blurRad="38100" dist="38100" dir="2700000" algn="tl">
                    <a:srgbClr val="FFFFFF"/>
                  </a:outerShdw>
                </a:effectLst>
                <a:latin typeface="Calibri" pitchFamily="34" charset="0"/>
              </a:rPr>
              <a:t>Understanding </a:t>
            </a:r>
            <a:r>
              <a:rPr lang="en-GB" sz="1400" b="1" dirty="0">
                <a:solidFill>
                  <a:schemeClr val="accent3">
                    <a:lumMod val="50000"/>
                  </a:schemeClr>
                </a:solidFill>
                <a:effectLst>
                  <a:outerShdw blurRad="38100" dist="38100" dir="2700000" algn="tl">
                    <a:srgbClr val="FFFFFF"/>
                  </a:outerShdw>
                </a:effectLst>
                <a:latin typeface="Calibri" pitchFamily="34" charset="0"/>
              </a:rPr>
              <a:t>the statistical data reporting requirements</a:t>
            </a:r>
          </a:p>
        </p:txBody>
      </p:sp>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305904" y="188640"/>
            <a:ext cx="994420" cy="471429"/>
          </a:xfrm>
          <a:prstGeom prst="rect">
            <a:avLst/>
          </a:prstGeom>
        </p:spPr>
      </p:pic>
    </p:spTree>
    <p:extLst>
      <p:ext uri="{BB962C8B-B14F-4D97-AF65-F5344CB8AC3E}">
        <p14:creationId xmlns:p14="http://schemas.microsoft.com/office/powerpoint/2010/main" val="284102513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Content Placeholder 2"/>
          <p:cNvSpPr txBox="1">
            <a:spLocks/>
          </p:cNvSpPr>
          <p:nvPr/>
        </p:nvSpPr>
        <p:spPr bwMode="auto">
          <a:xfrm>
            <a:off x="251520" y="1196975"/>
            <a:ext cx="8640960" cy="55443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11163" indent="-342900"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marL="0" indent="0" algn="just" eaLnBrk="1" hangingPunct="1">
              <a:spcBef>
                <a:spcPts val="1200"/>
              </a:spcBef>
              <a:buClr>
                <a:srgbClr val="0BD0D9"/>
              </a:buClr>
              <a:buSzPct val="95000"/>
              <a:defRPr/>
            </a:pPr>
            <a:endParaRPr lang="en-GB" sz="2000" dirty="0"/>
          </a:p>
        </p:txBody>
      </p:sp>
      <p:sp>
        <p:nvSpPr>
          <p:cNvPr id="14338" name="Rectangle 2"/>
          <p:cNvSpPr txBox="1">
            <a:spLocks noChangeArrowheads="1"/>
          </p:cNvSpPr>
          <p:nvPr/>
        </p:nvSpPr>
        <p:spPr bwMode="auto">
          <a:xfrm>
            <a:off x="611560" y="5661025"/>
            <a:ext cx="7391400" cy="57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defRPr/>
            </a:pPr>
            <a:r>
              <a:rPr lang="en-GB" sz="3200" b="1" dirty="0" smtClean="0">
                <a:latin typeface="+mj-lt"/>
              </a:rPr>
              <a:t>Questions?</a:t>
            </a:r>
            <a:endParaRPr lang="en-GB" sz="3200" b="1" dirty="0">
              <a:latin typeface="+mj-lt"/>
            </a:endParaRPr>
          </a:p>
        </p:txBody>
      </p:sp>
      <p:pic>
        <p:nvPicPr>
          <p:cNvPr id="6148" name="Picture 5" descr="C:\Users\NFDS\Documents\My Dropbox\IOTC PSMR\Photo - graphics\IOTCLogoCMYK.jpg"/>
          <p:cNvPicPr>
            <a:picLocks noChangeAspect="1" noChangeArrowheads="1"/>
          </p:cNvPicPr>
          <p:nvPr/>
        </p:nvPicPr>
        <p:blipFill>
          <a:blip r:embed="rId3" cstate="print">
            <a:clrChange>
              <a:clrFrom>
                <a:srgbClr val="FFFFFE"/>
              </a:clrFrom>
              <a:clrTo>
                <a:srgbClr val="FFFFFE">
                  <a:alpha val="0"/>
                </a:srgbClr>
              </a:clrTo>
            </a:clrChange>
            <a:extLst>
              <a:ext uri="{28A0092B-C50C-407E-A947-70E740481C1C}">
                <a14:useLocalDpi xmlns:a14="http://schemas.microsoft.com/office/drawing/2010/main" val="0"/>
              </a:ext>
            </a:extLst>
          </a:blip>
          <a:srcRect/>
          <a:stretch>
            <a:fillRect/>
          </a:stretch>
        </p:blipFill>
        <p:spPr bwMode="auto">
          <a:xfrm>
            <a:off x="8328025" y="49213"/>
            <a:ext cx="762000" cy="877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Box 9"/>
          <p:cNvSpPr txBox="1">
            <a:spLocks noChangeArrowheads="1"/>
          </p:cNvSpPr>
          <p:nvPr/>
        </p:nvSpPr>
        <p:spPr bwMode="auto">
          <a:xfrm>
            <a:off x="0" y="0"/>
            <a:ext cx="7812088"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GB" sz="1400" b="1" dirty="0" smtClean="0">
                <a:solidFill>
                  <a:schemeClr val="accent3">
                    <a:lumMod val="50000"/>
                  </a:schemeClr>
                </a:solidFill>
                <a:effectLst>
                  <a:outerShdw blurRad="38100" dist="38100" dir="2700000" algn="tl">
                    <a:srgbClr val="FFFFFF"/>
                  </a:outerShdw>
                </a:effectLst>
                <a:latin typeface="Calibri" pitchFamily="34" charset="0"/>
              </a:rPr>
              <a:t>Understanding </a:t>
            </a:r>
            <a:r>
              <a:rPr lang="en-GB" sz="1400" b="1" dirty="0">
                <a:solidFill>
                  <a:schemeClr val="accent3">
                    <a:lumMod val="50000"/>
                  </a:schemeClr>
                </a:solidFill>
                <a:effectLst>
                  <a:outerShdw blurRad="38100" dist="38100" dir="2700000" algn="tl">
                    <a:srgbClr val="FFFFFF"/>
                  </a:outerShdw>
                </a:effectLst>
                <a:latin typeface="Calibri" pitchFamily="34" charset="0"/>
              </a:rPr>
              <a:t>the statistical data reporting requirements</a:t>
            </a:r>
          </a:p>
        </p:txBody>
      </p:sp>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75656" y="1379307"/>
            <a:ext cx="6192688" cy="4099386"/>
          </a:xfrm>
          <a:prstGeom prst="rect">
            <a:avLst/>
          </a:prstGeom>
        </p:spPr>
      </p:pic>
      <p:pic>
        <p:nvPicPr>
          <p:cNvPr id="8" name="Pictur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305904" y="188640"/>
            <a:ext cx="994420" cy="471429"/>
          </a:xfrm>
          <a:prstGeom prst="rect">
            <a:avLst/>
          </a:prstGeom>
        </p:spPr>
      </p:pic>
      <p:sp>
        <p:nvSpPr>
          <p:cNvPr id="9" name="Rectangle 2"/>
          <p:cNvSpPr txBox="1">
            <a:spLocks noChangeArrowheads="1"/>
          </p:cNvSpPr>
          <p:nvPr/>
        </p:nvSpPr>
        <p:spPr bwMode="auto">
          <a:xfrm>
            <a:off x="827584" y="773907"/>
            <a:ext cx="7391400" cy="57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defRPr/>
            </a:pPr>
            <a:r>
              <a:rPr lang="en-GB" sz="3200" b="1" dirty="0" smtClean="0">
                <a:latin typeface="+mj-lt"/>
              </a:rPr>
              <a:t>Thank you for your attention!</a:t>
            </a:r>
            <a:endParaRPr lang="en-GB" sz="3200" b="1" dirty="0">
              <a:latin typeface="+mj-lt"/>
            </a:endParaRPr>
          </a:p>
        </p:txBody>
      </p:sp>
    </p:spTree>
    <p:extLst>
      <p:ext uri="{BB962C8B-B14F-4D97-AF65-F5344CB8AC3E}">
        <p14:creationId xmlns:p14="http://schemas.microsoft.com/office/powerpoint/2010/main" val="1746616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33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8" grpId="0"/>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ppt/theme/themeOverride2.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docProps/app.xml><?xml version="1.0" encoding="utf-8"?>
<Properties xmlns="http://schemas.openxmlformats.org/officeDocument/2006/extended-properties" xmlns:vt="http://schemas.openxmlformats.org/officeDocument/2006/docPropsVTypes">
  <Template>Flow</Template>
  <TotalTime>7586</TotalTime>
  <Words>1955</Words>
  <Application>Microsoft Office PowerPoint</Application>
  <PresentationFormat>On-screen Show (4:3)</PresentationFormat>
  <Paragraphs>239</Paragraphs>
  <Slides>18</Slides>
  <Notes>17</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18</vt:i4>
      </vt:variant>
    </vt:vector>
  </HeadingPairs>
  <TitlesOfParts>
    <vt:vector size="27" baseType="lpstr">
      <vt:lpstr>MS PGothic</vt:lpstr>
      <vt:lpstr>MS PGothic</vt:lpstr>
      <vt:lpstr>Arial</vt:lpstr>
      <vt:lpstr>Calibri</vt:lpstr>
      <vt:lpstr>Constantia</vt:lpstr>
      <vt:lpstr>Verdana</vt:lpstr>
      <vt:lpstr>Wingdings</vt:lpstr>
      <vt:lpstr>Wingdings 2</vt:lpstr>
      <vt:lpstr>Flow</vt:lpstr>
      <vt:lpstr>   CONSULTATION AND VALIDATION WORKSHOP ON THE DEVELOPMENT OF AN ELECTRONIC MONITORING AND REPORTING INFORMATION SYSTEM (E-MARIS application)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IOTC</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IOTC PSMR</dc:title>
  <dc:creator>Florian Giroux</dc:creator>
  <cp:lastModifiedBy>Fabio Fiorellato</cp:lastModifiedBy>
  <cp:revision>303</cp:revision>
  <dcterms:created xsi:type="dcterms:W3CDTF">2012-04-05T09:34:41Z</dcterms:created>
  <dcterms:modified xsi:type="dcterms:W3CDTF">2017-10-25T09:02:26Z</dcterms:modified>
</cp:coreProperties>
</file>