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S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ezDiaz, Cynthia (NFITD)" userId="f97d65fe-6dec-4cca-9174-0c55b6a18fdb" providerId="ADAL" clId="{8C58F433-6626-46BE-8D41-35A341725701}"/>
    <pc:docChg chg="custSel modSld">
      <pc:chgData name="FernandezDiaz, Cynthia (NFITD)" userId="f97d65fe-6dec-4cca-9174-0c55b6a18fdb" providerId="ADAL" clId="{8C58F433-6626-46BE-8D41-35A341725701}" dt="2026-05-04T11:30:36.967" v="49" actId="478"/>
      <pc:docMkLst>
        <pc:docMk/>
      </pc:docMkLst>
      <pc:sldChg chg="delSp modSp mod">
        <pc:chgData name="FernandezDiaz, Cynthia (NFITD)" userId="f97d65fe-6dec-4cca-9174-0c55b6a18fdb" providerId="ADAL" clId="{8C58F433-6626-46BE-8D41-35A341725701}" dt="2026-05-04T11:30:26.491" v="46" actId="478"/>
        <pc:sldMkLst>
          <pc:docMk/>
          <pc:sldMk cId="1861789915" sldId="257"/>
        </pc:sldMkLst>
        <pc:spChg chg="del">
          <ac:chgData name="FernandezDiaz, Cynthia (NFITD)" userId="f97d65fe-6dec-4cca-9174-0c55b6a18fdb" providerId="ADAL" clId="{8C58F433-6626-46BE-8D41-35A341725701}" dt="2026-05-04T11:30:26.491" v="46" actId="478"/>
          <ac:spMkLst>
            <pc:docMk/>
            <pc:sldMk cId="1861789915" sldId="257"/>
            <ac:spMk id="14" creationId="{502DF219-7D8F-C7F7-286F-966BFE3DA1B5}"/>
          </ac:spMkLst>
        </pc:spChg>
        <pc:spChg chg="mod">
          <ac:chgData name="FernandezDiaz, Cynthia (NFITD)" userId="f97d65fe-6dec-4cca-9174-0c55b6a18fdb" providerId="ADAL" clId="{8C58F433-6626-46BE-8D41-35A341725701}" dt="2026-05-04T11:29:51.591" v="45" actId="313"/>
          <ac:spMkLst>
            <pc:docMk/>
            <pc:sldMk cId="1861789915" sldId="257"/>
            <ac:spMk id="16" creationId="{CBB3677B-025C-8A6F-DEBF-75E2F8E8F070}"/>
          </ac:spMkLst>
        </pc:spChg>
      </pc:sldChg>
      <pc:sldChg chg="delSp mod">
        <pc:chgData name="FernandezDiaz, Cynthia (NFITD)" userId="f97d65fe-6dec-4cca-9174-0c55b6a18fdb" providerId="ADAL" clId="{8C58F433-6626-46BE-8D41-35A341725701}" dt="2026-05-04T11:30:29.914" v="47" actId="478"/>
        <pc:sldMkLst>
          <pc:docMk/>
          <pc:sldMk cId="625507650" sldId="258"/>
        </pc:sldMkLst>
        <pc:spChg chg="del">
          <ac:chgData name="FernandezDiaz, Cynthia (NFITD)" userId="f97d65fe-6dec-4cca-9174-0c55b6a18fdb" providerId="ADAL" clId="{8C58F433-6626-46BE-8D41-35A341725701}" dt="2026-05-04T11:30:29.914" v="47" actId="478"/>
          <ac:spMkLst>
            <pc:docMk/>
            <pc:sldMk cId="625507650" sldId="258"/>
            <ac:spMk id="14" creationId="{31B61ACD-86AC-CE93-82D3-0E961A54F572}"/>
          </ac:spMkLst>
        </pc:spChg>
      </pc:sldChg>
      <pc:sldChg chg="delSp mod">
        <pc:chgData name="FernandezDiaz, Cynthia (NFITD)" userId="f97d65fe-6dec-4cca-9174-0c55b6a18fdb" providerId="ADAL" clId="{8C58F433-6626-46BE-8D41-35A341725701}" dt="2026-05-04T11:30:33.152" v="48" actId="478"/>
        <pc:sldMkLst>
          <pc:docMk/>
          <pc:sldMk cId="1577270220" sldId="259"/>
        </pc:sldMkLst>
        <pc:spChg chg="del">
          <ac:chgData name="FernandezDiaz, Cynthia (NFITD)" userId="f97d65fe-6dec-4cca-9174-0c55b6a18fdb" providerId="ADAL" clId="{8C58F433-6626-46BE-8D41-35A341725701}" dt="2026-05-04T11:30:33.152" v="48" actId="478"/>
          <ac:spMkLst>
            <pc:docMk/>
            <pc:sldMk cId="1577270220" sldId="259"/>
            <ac:spMk id="14" creationId="{30564A35-34F2-7801-E391-797A57B85621}"/>
          </ac:spMkLst>
        </pc:spChg>
      </pc:sldChg>
      <pc:sldChg chg="delSp mod">
        <pc:chgData name="FernandezDiaz, Cynthia (NFITD)" userId="f97d65fe-6dec-4cca-9174-0c55b6a18fdb" providerId="ADAL" clId="{8C58F433-6626-46BE-8D41-35A341725701}" dt="2026-05-04T11:30:36.967" v="49" actId="478"/>
        <pc:sldMkLst>
          <pc:docMk/>
          <pc:sldMk cId="3647330394" sldId="260"/>
        </pc:sldMkLst>
        <pc:spChg chg="del">
          <ac:chgData name="FernandezDiaz, Cynthia (NFITD)" userId="f97d65fe-6dec-4cca-9174-0c55b6a18fdb" providerId="ADAL" clId="{8C58F433-6626-46BE-8D41-35A341725701}" dt="2026-05-04T11:30:36.967" v="49" actId="478"/>
          <ac:spMkLst>
            <pc:docMk/>
            <pc:sldMk cId="3647330394" sldId="260"/>
            <ac:spMk id="14" creationId="{825B0103-073D-B973-CFC5-827E2B0C09AB}"/>
          </ac:spMkLst>
        </pc:spChg>
      </pc:sldChg>
    </pc:docChg>
  </pc:docChgLst>
  <pc:docChgLst>
    <pc:chgData name="FernandezDiaz, Cynthia (NFITD)" userId="f97d65fe-6dec-4cca-9174-0c55b6a18fdb" providerId="ADAL" clId="{C6BB258F-B7DB-44C6-96A2-F89172872493}"/>
    <pc:docChg chg="modSld">
      <pc:chgData name="FernandezDiaz, Cynthia (NFITD)" userId="f97d65fe-6dec-4cca-9174-0c55b6a18fdb" providerId="ADAL" clId="{C6BB258F-B7DB-44C6-96A2-F89172872493}" dt="2026-05-04T12:44:05.289" v="3" actId="20577"/>
      <pc:docMkLst>
        <pc:docMk/>
      </pc:docMkLst>
      <pc:sldChg chg="modSp mod">
        <pc:chgData name="FernandezDiaz, Cynthia (NFITD)" userId="f97d65fe-6dec-4cca-9174-0c55b6a18fdb" providerId="ADAL" clId="{C6BB258F-B7DB-44C6-96A2-F89172872493}" dt="2026-05-04T12:44:05.289" v="3" actId="20577"/>
        <pc:sldMkLst>
          <pc:docMk/>
          <pc:sldMk cId="1861789915" sldId="257"/>
        </pc:sldMkLst>
        <pc:spChg chg="mod">
          <ac:chgData name="FernandezDiaz, Cynthia (NFITD)" userId="f97d65fe-6dec-4cca-9174-0c55b6a18fdb" providerId="ADAL" clId="{C6BB258F-B7DB-44C6-96A2-F89172872493}" dt="2026-05-04T12:44:05.289" v="3" actId="20577"/>
          <ac:spMkLst>
            <pc:docMk/>
            <pc:sldMk cId="1861789915" sldId="257"/>
            <ac:spMk id="16" creationId="{CBB3677B-025C-8A6F-DEBF-75E2F8E8F0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E1EC0-44B9-D005-26FD-17C75CA4CE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F8A97-DE14-4F86-BD33-D623159B4A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C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38407-0F4C-6F15-1734-0B05D4145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78A-1EA8-F1BF-4E2B-55F0C92F7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539A4-7C9B-1874-600C-6294CDF70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383462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E7F8E-8D43-361E-30AC-0803A323F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3ECFD8-24C0-D138-7E7F-7CF7305BE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B0EBF-3F95-EA2A-FE95-E894291F3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F4CA9-921C-AAD6-5087-D17688727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CA80B-8CD7-F5A1-CDFC-51A46887B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688995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F6105-78AF-76B5-C444-1118DD642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94420-84F1-9711-4D23-FFA4BE893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82530-2CD0-9811-A574-2CB56484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70B90-413B-CACB-790D-65AA4E50B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F77C2-E599-936E-60D6-A93CF6D3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3749326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F75F5-605E-0B24-D072-C32CEBC47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70171-C679-F02C-7A3D-05D44F7C8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99CCA-D062-3563-9C98-0E391ED9D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ACC89-6ED4-7786-093D-228F0CEE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06D45-1EEE-7685-8827-A83817F84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382007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13B02-CB24-746A-1ECB-D6E623142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E4219-FD82-79E2-1703-4583D4C23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9BAC6-94DF-DBF6-5350-CD408BDDE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AED1E-6CD0-4E43-37C2-7E453CB4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C5944-3786-E65A-6825-05161775D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34423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AF02B-4BA6-10AD-57A9-F1639A3A6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393BF-ADC0-F4EA-CBB3-53E73F516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5BA3F-8C7E-A1B2-5E29-114122C03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7A157-B390-E45F-8D01-F24B62616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A3E4F-AA78-39D1-14E6-9A4BC561B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F386A-E435-1A1C-3305-97388A5C6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310291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6AEA-42F6-624B-D89C-7BDAFB74C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6037A-A249-B6E1-288D-D3EB01CDF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4DDA98-949B-3832-633C-C30D6F2A7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534E20-B8B6-8D5B-EFE7-DCF7582F5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516F45-A07E-3E18-4E52-884962D596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090CE8-C29E-36BD-6B05-4A94D64C2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579448-DB78-737B-14F4-A558DDE24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099C77-4578-7FBC-79F3-9896F9598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3842074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46F82-32D0-14BF-E042-249F510D4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AAB486-2EAC-BF39-B197-09A10FC76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BC6D7A-2434-9795-4DFF-8C9CD0454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C26BB5-DC85-B276-C285-ECE0C84C2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393881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DBD085-09A4-4349-F1E4-BFC3D3BEF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D18621-C0A9-1C34-E7F0-B77FFD4BF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84EBA6-536C-82C0-44A0-3A818887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114563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4C9AE-4381-7874-85D6-F631DAA6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B4856-6483-4DAE-A6DF-B11485B18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5349F5-0F99-F3EE-DAF7-6E7982B399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A21C7-C64A-1264-A9A7-568E3A25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5583C-67C9-4E38-DBC0-BF36C1647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2D120-80E2-B579-DEE7-7571553A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290257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956D5-3BB0-03F4-E8C2-27198D469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69899B-34D9-7034-1361-A22962731D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C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6F143-4E82-AB98-B5CA-9119355A1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EA74E9-F9FF-1BCB-1BC0-2ADAA849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523B6-EBAB-07B1-19FC-7636695F5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C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1E863-C576-86D3-7C3D-3E8E64F8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166995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0CE8D6-C1EC-9101-E2E2-9FFA9DED0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C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E4EDF7-D62C-8B24-1B06-30901E8A5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C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F09F0-330D-E65F-0372-C20B4EC615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921DA2-C932-47FE-964A-51AAB797FCAD}" type="datetimeFigureOut">
              <a:rPr lang="en-SC" smtClean="0"/>
              <a:t>05/04/2026</a:t>
            </a:fld>
            <a:endParaRPr lang="en-SC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4CB6F-E0E2-E4FF-5E33-0A53A9C54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C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18C25-E0BC-A64B-3402-0E6ED1725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8F3582-D3F8-47E3-AC71-3F72912D4418}" type="slidenum">
              <a:rPr lang="en-SC" smtClean="0"/>
              <a:t>‹#›</a:t>
            </a:fld>
            <a:endParaRPr lang="en-SC"/>
          </a:p>
        </p:txBody>
      </p:sp>
    </p:spTree>
    <p:extLst>
      <p:ext uri="{BB962C8B-B14F-4D97-AF65-F5344CB8AC3E}">
        <p14:creationId xmlns:p14="http://schemas.microsoft.com/office/powerpoint/2010/main" val="227446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155" r="150" b="-14309"/>
          <a:stretch>
            <a:fillRect/>
          </a:stretch>
        </p:blipFill>
        <p:spPr>
          <a:xfrm>
            <a:off x="10941491" y="156336"/>
            <a:ext cx="653827" cy="773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41" y="156336"/>
            <a:ext cx="2622117" cy="779017"/>
          </a:xfrm>
          <a:prstGeom prst="rect">
            <a:avLst/>
          </a:prstGeom>
        </p:spPr>
      </p:pic>
      <p:cxnSp>
        <p:nvCxnSpPr>
          <p:cNvPr id="7" name="Straight Connector 6"/>
          <p:cNvCxnSpPr>
            <a:cxnSpLocks/>
          </p:cNvCxnSpPr>
          <p:nvPr/>
        </p:nvCxnSpPr>
        <p:spPr>
          <a:xfrm>
            <a:off x="414811" y="935353"/>
            <a:ext cx="11181434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373C739-7D78-742B-DAA9-79759A9C5EF7}"/>
              </a:ext>
            </a:extLst>
          </p:cNvPr>
          <p:cNvSpPr txBox="1"/>
          <p:nvPr/>
        </p:nvSpPr>
        <p:spPr>
          <a:xfrm>
            <a:off x="3323081" y="3075057"/>
            <a:ext cx="64214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[CPC] – At-sea </a:t>
            </a:r>
            <a:r>
              <a:rPr lang="en-GB" sz="4000" cap="smal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Observations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B3677B-025C-8A6F-DEBF-75E2F8E8F070}"/>
              </a:ext>
            </a:extLst>
          </p:cNvPr>
          <p:cNvSpPr txBox="1"/>
          <p:nvPr/>
        </p:nvSpPr>
        <p:spPr>
          <a:xfrm>
            <a:off x="4382411" y="4151376"/>
            <a:ext cx="3719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cap="small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IOTC </a:t>
            </a:r>
            <a:r>
              <a:rPr lang="en-GB" sz="1600" cap="smal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LL</a:t>
            </a:r>
            <a:r>
              <a:rPr lang="en-GB" sz="1600" cap="small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ROS Data reporting workshop</a:t>
            </a:r>
          </a:p>
          <a:p>
            <a:pPr algn="ctr"/>
            <a:r>
              <a:rPr lang="en-GB" sz="1600" cap="small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1600" cap="small" noProof="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6 -29 May, Johannesburg , South Africa</a:t>
            </a:r>
          </a:p>
        </p:txBody>
      </p:sp>
    </p:spTree>
    <p:extLst>
      <p:ext uri="{BB962C8B-B14F-4D97-AF65-F5344CB8AC3E}">
        <p14:creationId xmlns:p14="http://schemas.microsoft.com/office/powerpoint/2010/main" val="186178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5772D-8C47-44C5-46A9-1565C340D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D827C18-6413-7B90-634B-B86A1B5DD0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41" y="156336"/>
            <a:ext cx="2622117" cy="77901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C9EAD2D-DF58-48C1-7E8C-8814471D419C}"/>
              </a:ext>
            </a:extLst>
          </p:cNvPr>
          <p:cNvCxnSpPr>
            <a:cxnSpLocks/>
          </p:cNvCxnSpPr>
          <p:nvPr/>
        </p:nvCxnSpPr>
        <p:spPr>
          <a:xfrm>
            <a:off x="414811" y="935353"/>
            <a:ext cx="11181434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A946214-28A1-ED54-5840-FB18672598C8}"/>
              </a:ext>
            </a:extLst>
          </p:cNvPr>
          <p:cNvSpPr txBox="1"/>
          <p:nvPr/>
        </p:nvSpPr>
        <p:spPr>
          <a:xfrm>
            <a:off x="325713" y="1277826"/>
            <a:ext cx="10686005" cy="275460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General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Official name of the programme(s)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Period</a:t>
            </a:r>
            <a:r>
              <a:rPr lang="en-GB">
                <a:solidFill>
                  <a:schemeClr val="tx2">
                    <a:lumMod val="75000"/>
                    <a:lumOff val="25000"/>
                  </a:schemeClr>
                </a:solidFill>
              </a:rPr>
              <a:t> of implementation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Responsible authority / managing institution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Please briefly describe the main objective(s) of the national observer and/or electronic monitoring programmes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>
                    <a:lumMod val="75000"/>
                    <a:lumOff val="25000"/>
                  </a:schemeClr>
                </a:solidFill>
              </a:rPr>
              <a:t>Does the programme collect data for other national requirements (e.g., compliance, eco-labelling schemes, scientific projects), or for other regional fishery bodies or international projects?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6DC250-9FEC-057C-6A83-EE742C2770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155" r="150" b="-14309"/>
          <a:stretch>
            <a:fillRect/>
          </a:stretch>
        </p:blipFill>
        <p:spPr>
          <a:xfrm>
            <a:off x="10941491" y="156336"/>
            <a:ext cx="653827" cy="77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07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357AA-ED8D-53ED-ECF8-293ACF4FB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307A11-D8DB-D979-5F5D-3121E3B665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41" y="156336"/>
            <a:ext cx="2622117" cy="77901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0A8BDA8-CD37-ACA2-7A79-D36A463CC3A0}"/>
              </a:ext>
            </a:extLst>
          </p:cNvPr>
          <p:cNvCxnSpPr>
            <a:cxnSpLocks/>
          </p:cNvCxnSpPr>
          <p:nvPr/>
        </p:nvCxnSpPr>
        <p:spPr>
          <a:xfrm>
            <a:off x="414811" y="935353"/>
            <a:ext cx="11181434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559A874-C3A8-5B20-F743-C06058141104}"/>
              </a:ext>
            </a:extLst>
          </p:cNvPr>
          <p:cNvSpPr txBox="1"/>
          <p:nvPr/>
        </p:nvSpPr>
        <p:spPr>
          <a:xfrm>
            <a:off x="315880" y="1199168"/>
            <a:ext cx="10686005" cy="475514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Data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How are data collected</a:t>
            </a:r>
            <a:r>
              <a:rPr lang="en-GB">
                <a:solidFill>
                  <a:schemeClr val="tx2">
                    <a:lumMod val="75000"/>
                    <a:lumOff val="25000"/>
                  </a:schemeClr>
                </a:solidFill>
              </a:rPr>
              <a:t> -</a:t>
            </a: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 i.e., paper forms, Excel, electronic forms, mobile applications?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>
                    <a:lumMod val="75000"/>
                    <a:lumOff val="25000"/>
                  </a:schemeClr>
                </a:solidFill>
              </a:rPr>
              <a:t>Does the data collection tool include validation controls at the point of data entry – e.g., lookup code lists?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2400" b="1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Data Processing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>
                    <a:lumMod val="75000"/>
                    <a:lumOff val="25000"/>
                  </a:schemeClr>
                </a:solidFill>
              </a:rPr>
              <a:t>Which tool(s) is (are) used to manage and process the data -</a:t>
            </a: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 i.e., custom developed software, Excel, Access, other software database or data management tools?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Are data validation and control procedures in place before submission?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600"/>
              </a:spcAft>
            </a:pPr>
            <a:r>
              <a:rPr lang="en-GB" sz="2400" b="1">
                <a:solidFill>
                  <a:schemeClr val="tx2">
                    <a:lumMod val="75000"/>
                    <a:lumOff val="25000"/>
                  </a:schemeClr>
                </a:solidFill>
              </a:rPr>
              <a:t>Data Reporting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2">
                    <a:lumMod val="75000"/>
                    <a:lumOff val="25000"/>
                  </a:schemeClr>
                </a:solidFill>
              </a:rPr>
              <a:t>How are data prepared and formatted for submission to the IOTC - e.g. manual preparation, automated scripts, directly generated from the data management system, or processed externally?</a:t>
            </a:r>
          </a:p>
          <a:p>
            <a:endParaRPr lang="en-GB" noProof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noProof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358BAC-1330-1025-6735-47341478C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155" r="150" b="-14309"/>
          <a:stretch>
            <a:fillRect/>
          </a:stretch>
        </p:blipFill>
        <p:spPr>
          <a:xfrm>
            <a:off x="10941491" y="156336"/>
            <a:ext cx="653827" cy="77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270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73C8D-49A7-4F7F-CE18-BFBF4CF14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F4D80A-04E1-5467-F517-CF87C099E4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41" y="156336"/>
            <a:ext cx="2622117" cy="779017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BB3B2D4-AC7D-A6C3-99AF-769CF3E6FFF2}"/>
              </a:ext>
            </a:extLst>
          </p:cNvPr>
          <p:cNvCxnSpPr>
            <a:cxnSpLocks/>
          </p:cNvCxnSpPr>
          <p:nvPr/>
        </p:nvCxnSpPr>
        <p:spPr>
          <a:xfrm>
            <a:off x="414811" y="935353"/>
            <a:ext cx="11181434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74D5CB4-DBAF-14E8-3265-203C12C54259}"/>
              </a:ext>
            </a:extLst>
          </p:cNvPr>
          <p:cNvSpPr txBox="1"/>
          <p:nvPr/>
        </p:nvSpPr>
        <p:spPr>
          <a:xfrm>
            <a:off x="315880" y="1199168"/>
            <a:ext cx="10686005" cy="136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Status of the programme(s)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Percentage of fleet/fisheries/operations covered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Main data outputs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>
                <a:solidFill>
                  <a:schemeClr val="tx2">
                    <a:lumMod val="75000"/>
                    <a:lumOff val="25000"/>
                  </a:schemeClr>
                </a:solidFill>
              </a:rPr>
              <a:t>Main challenges in data collection, management, and/or reporting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40303E-5400-0B1A-1E16-6576B99294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155" r="150" b="-14309"/>
          <a:stretch>
            <a:fillRect/>
          </a:stretch>
        </p:blipFill>
        <p:spPr>
          <a:xfrm>
            <a:off x="10941491" y="156336"/>
            <a:ext cx="653827" cy="77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30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E2517818884438C75212E1AC562D2" ma:contentTypeVersion="12" ma:contentTypeDescription="Create a new document." ma:contentTypeScope="" ma:versionID="a0b4dee2e9972ccfaa688bd738458a8e">
  <xsd:schema xmlns:xsd="http://www.w3.org/2001/XMLSchema" xmlns:xs="http://www.w3.org/2001/XMLSchema" xmlns:p="http://schemas.microsoft.com/office/2006/metadata/properties" xmlns:ns2="9edcd05b-a796-47e2-b44c-cb839f65289d" xmlns:ns3="1eff168a-76a0-4a78-9a90-c63606167bca" targetNamespace="http://schemas.microsoft.com/office/2006/metadata/properties" ma:root="true" ma:fieldsID="ebef0a4e5f177426aa7f791b070068f0" ns2:_="" ns3:_="">
    <xsd:import namespace="9edcd05b-a796-47e2-b44c-cb839f65289d"/>
    <xsd:import namespace="1eff168a-76a0-4a78-9a90-c63606167b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dcd05b-a796-47e2-b44c-cb839f6528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40eee1e-ad38-437e-be40-fc9f033adc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ff168a-76a0-4a78-9a90-c63606167bc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9a1541-3178-4ff4-b9b2-fe39e5c5e01c}" ma:internalName="TaxCatchAll" ma:showField="CatchAllData" ma:web="1eff168a-76a0-4a78-9a90-c63606167b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dcd05b-a796-47e2-b44c-cb839f65289d">
      <Terms xmlns="http://schemas.microsoft.com/office/infopath/2007/PartnerControls"/>
    </lcf76f155ced4ddcb4097134ff3c332f>
    <TaxCatchAll xmlns="1eff168a-76a0-4a78-9a90-c63606167bc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4D3ECC-9A04-4816-8920-6CE50B815D8E}">
  <ds:schemaRefs>
    <ds:schemaRef ds:uri="1eff168a-76a0-4a78-9a90-c63606167bca"/>
    <ds:schemaRef ds:uri="9edcd05b-a796-47e2-b44c-cb839f65289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8428DD-D292-49B0-8EA8-C1AE0D2DEBF3}">
  <ds:schemaRefs>
    <ds:schemaRef ds:uri="1eff168a-76a0-4a78-9a90-c63606167bca"/>
    <ds:schemaRef ds:uri="9edcd05b-a796-47e2-b44c-cb839f65289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B5A7E3C-4219-4D03-B8F7-88B79789D8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251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FernandezDiaz, Cynthia (NFITD)</dc:creator>
  <cp:lastModifiedBy>FernandezDiaz, Cynthia (NFITD)</cp:lastModifiedBy>
  <cp:revision>2</cp:revision>
  <dcterms:created xsi:type="dcterms:W3CDTF">2026-03-02T08:41:55Z</dcterms:created>
  <dcterms:modified xsi:type="dcterms:W3CDTF">2026-05-04T12:44:10Z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0x010100EB6E2517818884438C75212E1AC562D2</vt:lpwstr>
  </property>
  <property fmtid="{D5CDD505-2E9C-101B-9397-08002B2CF9AE}" pid="3" name="MediaServiceImageTags">
    <vt:lpwstr/>
  </property>
</Properties>
</file>