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3" r:id="rId6"/>
    <p:sldId id="262" r:id="rId7"/>
    <p:sldId id="266" r:id="rId8"/>
    <p:sldId id="267" r:id="rId9"/>
    <p:sldId id="269" r:id="rId10"/>
    <p:sldId id="268" r:id="rId11"/>
    <p:sldId id="271" r:id="rId12"/>
    <p:sldId id="265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pe Cacaud" initials="PC" lastIdx="1" clrIdx="0">
    <p:extLst>
      <p:ext uri="{19B8F6BF-5375-455C-9EA6-DF929625EA0E}">
        <p15:presenceInfo xmlns:p15="http://schemas.microsoft.com/office/powerpoint/2012/main" userId="ea8e4d30763b4a5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8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ia cacaud" userId="4540ffa76a639694" providerId="LiveId" clId="{752D53A7-EE0D-403D-8037-E162C01A6136}"/>
    <pc:docChg chg="undo custSel modSld">
      <pc:chgData name="patricia cacaud" userId="4540ffa76a639694" providerId="LiveId" clId="{752D53A7-EE0D-403D-8037-E162C01A6136}" dt="2025-11-25T19:34:53.883" v="221" actId="27614"/>
      <pc:docMkLst>
        <pc:docMk/>
      </pc:docMkLst>
      <pc:sldChg chg="addSp delSp modSp mod setBg">
        <pc:chgData name="patricia cacaud" userId="4540ffa76a639694" providerId="LiveId" clId="{752D53A7-EE0D-403D-8037-E162C01A6136}" dt="2025-11-25T19:13:09.527" v="7" actId="26606"/>
        <pc:sldMkLst>
          <pc:docMk/>
          <pc:sldMk cId="3862389878" sldId="256"/>
        </pc:sldMkLst>
        <pc:spChg chg="mod">
          <ac:chgData name="patricia cacaud" userId="4540ffa76a639694" providerId="LiveId" clId="{752D53A7-EE0D-403D-8037-E162C01A6136}" dt="2025-11-25T19:13:09.527" v="7" actId="26606"/>
          <ac:spMkLst>
            <pc:docMk/>
            <pc:sldMk cId="3862389878" sldId="256"/>
            <ac:spMk id="2" creationId="{FC894EFB-BCAB-272F-C677-8D606875F8DC}"/>
          </ac:spMkLst>
        </pc:spChg>
        <pc:spChg chg="mod">
          <ac:chgData name="patricia cacaud" userId="4540ffa76a639694" providerId="LiveId" clId="{752D53A7-EE0D-403D-8037-E162C01A6136}" dt="2025-11-25T19:13:09.527" v="7" actId="26606"/>
          <ac:spMkLst>
            <pc:docMk/>
            <pc:sldMk cId="3862389878" sldId="256"/>
            <ac:spMk id="3" creationId="{3CF2D080-2DCF-A98D-AFB5-E66DA37449EB}"/>
          </ac:spMkLst>
        </pc:spChg>
        <pc:spChg chg="add del">
          <ac:chgData name="patricia cacaud" userId="4540ffa76a639694" providerId="LiveId" clId="{752D53A7-EE0D-403D-8037-E162C01A6136}" dt="2025-11-25T19:12:52.524" v="5" actId="26606"/>
          <ac:spMkLst>
            <pc:docMk/>
            <pc:sldMk cId="3862389878" sldId="256"/>
            <ac:spMk id="8" creationId="{0D7B6173-1D58-48E2-83CF-37350F315F75}"/>
          </ac:spMkLst>
        </pc:spChg>
        <pc:spChg chg="add del">
          <ac:chgData name="patricia cacaud" userId="4540ffa76a639694" providerId="LiveId" clId="{752D53A7-EE0D-403D-8037-E162C01A6136}" dt="2025-11-25T19:12:12.414" v="1" actId="26606"/>
          <ac:spMkLst>
            <pc:docMk/>
            <pc:sldMk cId="3862389878" sldId="256"/>
            <ac:spMk id="9" creationId="{0671A8AE-40A1-4631-A6B8-581AFF065482}"/>
          </ac:spMkLst>
        </pc:spChg>
        <pc:spChg chg="add del">
          <ac:chgData name="patricia cacaud" userId="4540ffa76a639694" providerId="LiveId" clId="{752D53A7-EE0D-403D-8037-E162C01A6136}" dt="2025-11-25T19:12:52.524" v="5" actId="26606"/>
          <ac:spMkLst>
            <pc:docMk/>
            <pc:sldMk cId="3862389878" sldId="256"/>
            <ac:spMk id="10" creationId="{3E4CBDBB-4FBD-4B9E-BD01-054A81D431CC}"/>
          </ac:spMkLst>
        </pc:spChg>
        <pc:spChg chg="add del">
          <ac:chgData name="patricia cacaud" userId="4540ffa76a639694" providerId="LiveId" clId="{752D53A7-EE0D-403D-8037-E162C01A6136}" dt="2025-11-25T19:12:12.414" v="1" actId="26606"/>
          <ac:spMkLst>
            <pc:docMk/>
            <pc:sldMk cId="3862389878" sldId="256"/>
            <ac:spMk id="11" creationId="{AB58EF07-17C2-48CF-ABB0-EEF1F17CB8F0}"/>
          </ac:spMkLst>
        </pc:spChg>
        <pc:spChg chg="add del">
          <ac:chgData name="patricia cacaud" userId="4540ffa76a639694" providerId="LiveId" clId="{752D53A7-EE0D-403D-8037-E162C01A6136}" dt="2025-11-25T19:12:42.154" v="3" actId="26606"/>
          <ac:spMkLst>
            <pc:docMk/>
            <pc:sldMk cId="3862389878" sldId="256"/>
            <ac:spMk id="12" creationId="{74751229-0244-4FBB-BED1-407467F4C951}"/>
          </ac:spMkLst>
        </pc:spChg>
        <pc:spChg chg="add del">
          <ac:chgData name="patricia cacaud" userId="4540ffa76a639694" providerId="LiveId" clId="{752D53A7-EE0D-403D-8037-E162C01A6136}" dt="2025-11-25T19:12:12.414" v="1" actId="26606"/>
          <ac:spMkLst>
            <pc:docMk/>
            <pc:sldMk cId="3862389878" sldId="256"/>
            <ac:spMk id="13" creationId="{AF2F604E-43BE-4DC3-B983-E071523364F8}"/>
          </ac:spMkLst>
        </pc:spChg>
        <pc:spChg chg="add del">
          <ac:chgData name="patricia cacaud" userId="4540ffa76a639694" providerId="LiveId" clId="{752D53A7-EE0D-403D-8037-E162C01A6136}" dt="2025-11-25T19:12:52.524" v="5" actId="26606"/>
          <ac:spMkLst>
            <pc:docMk/>
            <pc:sldMk cId="3862389878" sldId="256"/>
            <ac:spMk id="14" creationId="{72C4834C-B602-4125-8264-BD0D55A5885F}"/>
          </ac:spMkLst>
        </pc:spChg>
        <pc:spChg chg="add del">
          <ac:chgData name="patricia cacaud" userId="4540ffa76a639694" providerId="LiveId" clId="{752D53A7-EE0D-403D-8037-E162C01A6136}" dt="2025-11-25T19:12:12.414" v="1" actId="26606"/>
          <ac:spMkLst>
            <pc:docMk/>
            <pc:sldMk cId="3862389878" sldId="256"/>
            <ac:spMk id="15" creationId="{08C9B587-E65E-4B52-B37C-ABEBB6E87928}"/>
          </ac:spMkLst>
        </pc:spChg>
        <pc:spChg chg="add del">
          <ac:chgData name="patricia cacaud" userId="4540ffa76a639694" providerId="LiveId" clId="{752D53A7-EE0D-403D-8037-E162C01A6136}" dt="2025-11-25T19:12:52.524" v="5" actId="26606"/>
          <ac:spMkLst>
            <pc:docMk/>
            <pc:sldMk cId="3862389878" sldId="256"/>
            <ac:spMk id="16" creationId="{53172EE5-132F-4DD4-8855-4DBBD9C3465E}"/>
          </ac:spMkLst>
        </pc:spChg>
        <pc:spChg chg="add del">
          <ac:chgData name="patricia cacaud" userId="4540ffa76a639694" providerId="LiveId" clId="{752D53A7-EE0D-403D-8037-E162C01A6136}" dt="2025-11-25T19:13:09.527" v="7" actId="26606"/>
          <ac:spMkLst>
            <pc:docMk/>
            <pc:sldMk cId="3862389878" sldId="256"/>
            <ac:spMk id="19" creationId="{74751229-0244-4FBB-BED1-407467F4C951}"/>
          </ac:spMkLst>
        </pc:spChg>
        <pc:picChg chg="add del">
          <ac:chgData name="patricia cacaud" userId="4540ffa76a639694" providerId="LiveId" clId="{752D53A7-EE0D-403D-8037-E162C01A6136}" dt="2025-11-25T19:12:12.414" v="1" actId="26606"/>
          <ac:picMkLst>
            <pc:docMk/>
            <pc:sldMk cId="3862389878" sldId="256"/>
            <ac:picMk id="5" creationId="{26730FD2-EB56-F93A-A9E1-A7B7D10CCF4A}"/>
          </ac:picMkLst>
        </pc:picChg>
        <pc:picChg chg="add del">
          <ac:chgData name="patricia cacaud" userId="4540ffa76a639694" providerId="LiveId" clId="{752D53A7-EE0D-403D-8037-E162C01A6136}" dt="2025-11-25T19:12:42.154" v="3" actId="26606"/>
          <ac:picMkLst>
            <pc:docMk/>
            <pc:sldMk cId="3862389878" sldId="256"/>
            <ac:picMk id="6" creationId="{290F2050-A750-4871-9056-950EB971D995}"/>
          </ac:picMkLst>
        </pc:picChg>
        <pc:picChg chg="add del">
          <ac:chgData name="patricia cacaud" userId="4540ffa76a639694" providerId="LiveId" clId="{752D53A7-EE0D-403D-8037-E162C01A6136}" dt="2025-11-25T19:12:42.154" v="3" actId="26606"/>
          <ac:picMkLst>
            <pc:docMk/>
            <pc:sldMk cId="3862389878" sldId="256"/>
            <ac:picMk id="7" creationId="{7A10DFE5-850E-D1B4-FD18-C9382B13EB13}"/>
          </ac:picMkLst>
        </pc:picChg>
        <pc:picChg chg="add del">
          <ac:chgData name="patricia cacaud" userId="4540ffa76a639694" providerId="LiveId" clId="{752D53A7-EE0D-403D-8037-E162C01A6136}" dt="2025-11-25T19:12:52.524" v="5" actId="26606"/>
          <ac:picMkLst>
            <pc:docMk/>
            <pc:sldMk cId="3862389878" sldId="256"/>
            <ac:picMk id="17" creationId="{B01A6F03-171F-40B2-8B2C-A061B89241F6}"/>
          </ac:picMkLst>
        </pc:picChg>
        <pc:picChg chg="add del">
          <ac:chgData name="patricia cacaud" userId="4540ffa76a639694" providerId="LiveId" clId="{752D53A7-EE0D-403D-8037-E162C01A6136}" dt="2025-11-25T19:13:09.527" v="7" actId="26606"/>
          <ac:picMkLst>
            <pc:docMk/>
            <pc:sldMk cId="3862389878" sldId="256"/>
            <ac:picMk id="20" creationId="{7A10DFE5-850E-D1B4-FD18-C9382B13EB13}"/>
          </ac:picMkLst>
        </pc:picChg>
        <pc:picChg chg="add del">
          <ac:chgData name="patricia cacaud" userId="4540ffa76a639694" providerId="LiveId" clId="{752D53A7-EE0D-403D-8037-E162C01A6136}" dt="2025-11-25T19:13:09.527" v="7" actId="26606"/>
          <ac:picMkLst>
            <pc:docMk/>
            <pc:sldMk cId="3862389878" sldId="256"/>
            <ac:picMk id="21" creationId="{290F2050-A750-4871-9056-950EB971D995}"/>
          </ac:picMkLst>
        </pc:picChg>
      </pc:sldChg>
      <pc:sldChg chg="addSp delSp mod">
        <pc:chgData name="patricia cacaud" userId="4540ffa76a639694" providerId="LiveId" clId="{752D53A7-EE0D-403D-8037-E162C01A6136}" dt="2025-11-25T19:14:05.133" v="14" actId="26606"/>
        <pc:sldMkLst>
          <pc:docMk/>
          <pc:sldMk cId="3949782456" sldId="257"/>
        </pc:sldMkLst>
        <pc:spChg chg="add del">
          <ac:chgData name="patricia cacaud" userId="4540ffa76a639694" providerId="LiveId" clId="{752D53A7-EE0D-403D-8037-E162C01A6136}" dt="2025-11-25T19:14:05.133" v="14" actId="26606"/>
          <ac:spMkLst>
            <pc:docMk/>
            <pc:sldMk cId="3949782456" sldId="257"/>
            <ac:spMk id="4" creationId="{D2320313-90B0-98A5-B166-307F1803F078}"/>
          </ac:spMkLst>
        </pc:spChg>
        <pc:graphicFrameChg chg="add del">
          <ac:chgData name="patricia cacaud" userId="4540ffa76a639694" providerId="LiveId" clId="{752D53A7-EE0D-403D-8037-E162C01A6136}" dt="2025-11-25T19:13:38.648" v="9" actId="26606"/>
          <ac:graphicFrameMkLst>
            <pc:docMk/>
            <pc:sldMk cId="3949782456" sldId="257"/>
            <ac:graphicFrameMk id="9" creationId="{784A641E-D051-FF4C-0256-923FA41EC84D}"/>
          </ac:graphicFrameMkLst>
        </pc:graphicFrameChg>
        <pc:graphicFrameChg chg="add del">
          <ac:chgData name="patricia cacaud" userId="4540ffa76a639694" providerId="LiveId" clId="{752D53A7-EE0D-403D-8037-E162C01A6136}" dt="2025-11-25T19:13:51.693" v="11" actId="26606"/>
          <ac:graphicFrameMkLst>
            <pc:docMk/>
            <pc:sldMk cId="3949782456" sldId="257"/>
            <ac:graphicFrameMk id="11" creationId="{321A427B-610E-9992-A6A1-3712648E78F0}"/>
          </ac:graphicFrameMkLst>
        </pc:graphicFrameChg>
        <pc:graphicFrameChg chg="add del">
          <ac:chgData name="patricia cacaud" userId="4540ffa76a639694" providerId="LiveId" clId="{752D53A7-EE0D-403D-8037-E162C01A6136}" dt="2025-11-25T19:14:05.117" v="13" actId="26606"/>
          <ac:graphicFrameMkLst>
            <pc:docMk/>
            <pc:sldMk cId="3949782456" sldId="257"/>
            <ac:graphicFrameMk id="13" creationId="{D1205F99-4672-C068-7EDC-8FC0551CCFDF}"/>
          </ac:graphicFrameMkLst>
        </pc:graphicFrameChg>
        <pc:graphicFrameChg chg="add">
          <ac:chgData name="patricia cacaud" userId="4540ffa76a639694" providerId="LiveId" clId="{752D53A7-EE0D-403D-8037-E162C01A6136}" dt="2025-11-25T19:14:05.133" v="14" actId="26606"/>
          <ac:graphicFrameMkLst>
            <pc:docMk/>
            <pc:sldMk cId="3949782456" sldId="257"/>
            <ac:graphicFrameMk id="15" creationId="{7D61B040-2F0B-123C-1B3A-009317FA730F}"/>
          </ac:graphicFrameMkLst>
        </pc:graphicFrameChg>
      </pc:sldChg>
      <pc:sldChg chg="addSp delSp modSp mod setBg">
        <pc:chgData name="patricia cacaud" userId="4540ffa76a639694" providerId="LiveId" clId="{752D53A7-EE0D-403D-8037-E162C01A6136}" dt="2025-11-25T19:15:16.993" v="23" actId="26606"/>
        <pc:sldMkLst>
          <pc:docMk/>
          <pc:sldMk cId="1142609398" sldId="258"/>
        </pc:sldMkLst>
        <pc:spChg chg="mod">
          <ac:chgData name="patricia cacaud" userId="4540ffa76a639694" providerId="LiveId" clId="{752D53A7-EE0D-403D-8037-E162C01A6136}" dt="2025-11-25T19:15:16.993" v="23" actId="26606"/>
          <ac:spMkLst>
            <pc:docMk/>
            <pc:sldMk cId="1142609398" sldId="258"/>
            <ac:spMk id="2" creationId="{79495AAC-D4F4-6409-03E3-206A6DD0ED23}"/>
          </ac:spMkLst>
        </pc:spChg>
        <pc:spChg chg="add del mod">
          <ac:chgData name="patricia cacaud" userId="4540ffa76a639694" providerId="LiveId" clId="{752D53A7-EE0D-403D-8037-E162C01A6136}" dt="2025-11-25T19:15:16.993" v="23" actId="26606"/>
          <ac:spMkLst>
            <pc:docMk/>
            <pc:sldMk cId="1142609398" sldId="258"/>
            <ac:spMk id="5" creationId="{26F2E611-4E8C-3924-C6AB-154C2D5B10F8}"/>
          </ac:spMkLst>
        </pc:spChg>
        <pc:spChg chg="add del">
          <ac:chgData name="patricia cacaud" userId="4540ffa76a639694" providerId="LiveId" clId="{752D53A7-EE0D-403D-8037-E162C01A6136}" dt="2025-11-25T19:14:58.966" v="16" actId="26606"/>
          <ac:spMkLst>
            <pc:docMk/>
            <pc:sldMk cId="1142609398" sldId="258"/>
            <ac:spMk id="10" creationId="{907EF6B7-1338-4443-8C46-6A318D952DFD}"/>
          </ac:spMkLst>
        </pc:spChg>
        <pc:spChg chg="add del">
          <ac:chgData name="patricia cacaud" userId="4540ffa76a639694" providerId="LiveId" clId="{752D53A7-EE0D-403D-8037-E162C01A6136}" dt="2025-11-25T19:15:05.969" v="18" actId="26606"/>
          <ac:spMkLst>
            <pc:docMk/>
            <pc:sldMk cId="1142609398" sldId="258"/>
            <ac:spMk id="11" creationId="{BACC6370-2D7E-4714-9D71-7542949D7D5D}"/>
          </ac:spMkLst>
        </pc:spChg>
        <pc:spChg chg="add del">
          <ac:chgData name="patricia cacaud" userId="4540ffa76a639694" providerId="LiveId" clId="{752D53A7-EE0D-403D-8037-E162C01A6136}" dt="2025-11-25T19:14:58.966" v="16" actId="26606"/>
          <ac:spMkLst>
            <pc:docMk/>
            <pc:sldMk cId="1142609398" sldId="258"/>
            <ac:spMk id="12" creationId="{DAAE4CDD-124C-4DCF-9584-B6033B545DD5}"/>
          </ac:spMkLst>
        </pc:spChg>
        <pc:spChg chg="add del">
          <ac:chgData name="patricia cacaud" userId="4540ffa76a639694" providerId="LiveId" clId="{752D53A7-EE0D-403D-8037-E162C01A6136}" dt="2025-11-25T19:15:05.969" v="18" actId="26606"/>
          <ac:spMkLst>
            <pc:docMk/>
            <pc:sldMk cId="1142609398" sldId="258"/>
            <ac:spMk id="13" creationId="{256B2C21-A230-48C0-8DF1-C46611373C44}"/>
          </ac:spMkLst>
        </pc:spChg>
        <pc:spChg chg="add del">
          <ac:chgData name="patricia cacaud" userId="4540ffa76a639694" providerId="LiveId" clId="{752D53A7-EE0D-403D-8037-E162C01A6136}" dt="2025-11-25T19:14:58.966" v="16" actId="26606"/>
          <ac:spMkLst>
            <pc:docMk/>
            <pc:sldMk cId="1142609398" sldId="258"/>
            <ac:spMk id="14" creationId="{081E4A58-353D-44AE-B2FC-2A74E2E400F7}"/>
          </ac:spMkLst>
        </pc:spChg>
        <pc:spChg chg="add del">
          <ac:chgData name="patricia cacaud" userId="4540ffa76a639694" providerId="LiveId" clId="{752D53A7-EE0D-403D-8037-E162C01A6136}" dt="2025-11-25T19:15:05.969" v="18" actId="26606"/>
          <ac:spMkLst>
            <pc:docMk/>
            <pc:sldMk cId="1142609398" sldId="258"/>
            <ac:spMk id="15" creationId="{3847E18C-932D-4C95-AABA-FEC7C9499AD7}"/>
          </ac:spMkLst>
        </pc:spChg>
        <pc:spChg chg="add del">
          <ac:chgData name="patricia cacaud" userId="4540ffa76a639694" providerId="LiveId" clId="{752D53A7-EE0D-403D-8037-E162C01A6136}" dt="2025-11-25T19:15:05.969" v="18" actId="26606"/>
          <ac:spMkLst>
            <pc:docMk/>
            <pc:sldMk cId="1142609398" sldId="258"/>
            <ac:spMk id="17" creationId="{3150CB11-0C61-439E-910F-5787759E72A0}"/>
          </ac:spMkLst>
        </pc:spChg>
        <pc:spChg chg="add del">
          <ac:chgData name="patricia cacaud" userId="4540ffa76a639694" providerId="LiveId" clId="{752D53A7-EE0D-403D-8037-E162C01A6136}" dt="2025-11-25T19:15:05.969" v="18" actId="26606"/>
          <ac:spMkLst>
            <pc:docMk/>
            <pc:sldMk cId="1142609398" sldId="258"/>
            <ac:spMk id="19" creationId="{43F8A58B-5155-44CE-A5FF-7647B47D0A7A}"/>
          </ac:spMkLst>
        </pc:spChg>
        <pc:spChg chg="add del">
          <ac:chgData name="patricia cacaud" userId="4540ffa76a639694" providerId="LiveId" clId="{752D53A7-EE0D-403D-8037-E162C01A6136}" dt="2025-11-25T19:15:05.969" v="18" actId="26606"/>
          <ac:spMkLst>
            <pc:docMk/>
            <pc:sldMk cId="1142609398" sldId="258"/>
            <ac:spMk id="21" creationId="{443F2ACA-E6D6-4028-82DD-F03C262D5DE6}"/>
          </ac:spMkLst>
        </pc:spChg>
        <pc:spChg chg="add del">
          <ac:chgData name="patricia cacaud" userId="4540ffa76a639694" providerId="LiveId" clId="{752D53A7-EE0D-403D-8037-E162C01A6136}" dt="2025-11-25T19:15:08.391" v="20" actId="26606"/>
          <ac:spMkLst>
            <pc:docMk/>
            <pc:sldMk cId="1142609398" sldId="258"/>
            <ac:spMk id="23" creationId="{BACC6370-2D7E-4714-9D71-7542949D7D5D}"/>
          </ac:spMkLst>
        </pc:spChg>
        <pc:spChg chg="add del">
          <ac:chgData name="patricia cacaud" userId="4540ffa76a639694" providerId="LiveId" clId="{752D53A7-EE0D-403D-8037-E162C01A6136}" dt="2025-11-25T19:15:08.391" v="20" actId="26606"/>
          <ac:spMkLst>
            <pc:docMk/>
            <pc:sldMk cId="1142609398" sldId="258"/>
            <ac:spMk id="24" creationId="{256B2C21-A230-48C0-8DF1-C46611373C44}"/>
          </ac:spMkLst>
        </pc:spChg>
        <pc:spChg chg="add del">
          <ac:chgData name="patricia cacaud" userId="4540ffa76a639694" providerId="LiveId" clId="{752D53A7-EE0D-403D-8037-E162C01A6136}" dt="2025-11-25T19:15:08.391" v="20" actId="26606"/>
          <ac:spMkLst>
            <pc:docMk/>
            <pc:sldMk cId="1142609398" sldId="258"/>
            <ac:spMk id="25" creationId="{3847E18C-932D-4C95-AABA-FEC7C9499AD7}"/>
          </ac:spMkLst>
        </pc:spChg>
        <pc:spChg chg="add del">
          <ac:chgData name="patricia cacaud" userId="4540ffa76a639694" providerId="LiveId" clId="{752D53A7-EE0D-403D-8037-E162C01A6136}" dt="2025-11-25T19:15:08.391" v="20" actId="26606"/>
          <ac:spMkLst>
            <pc:docMk/>
            <pc:sldMk cId="1142609398" sldId="258"/>
            <ac:spMk id="26" creationId="{3150CB11-0C61-439E-910F-5787759E72A0}"/>
          </ac:spMkLst>
        </pc:spChg>
        <pc:spChg chg="add del">
          <ac:chgData name="patricia cacaud" userId="4540ffa76a639694" providerId="LiveId" clId="{752D53A7-EE0D-403D-8037-E162C01A6136}" dt="2025-11-25T19:15:08.391" v="20" actId="26606"/>
          <ac:spMkLst>
            <pc:docMk/>
            <pc:sldMk cId="1142609398" sldId="258"/>
            <ac:spMk id="27" creationId="{43F8A58B-5155-44CE-A5FF-7647B47D0A7A}"/>
          </ac:spMkLst>
        </pc:spChg>
        <pc:spChg chg="add del">
          <ac:chgData name="patricia cacaud" userId="4540ffa76a639694" providerId="LiveId" clId="{752D53A7-EE0D-403D-8037-E162C01A6136}" dt="2025-11-25T19:15:08.391" v="20" actId="26606"/>
          <ac:spMkLst>
            <pc:docMk/>
            <pc:sldMk cId="1142609398" sldId="258"/>
            <ac:spMk id="28" creationId="{443F2ACA-E6D6-4028-82DD-F03C262D5DE6}"/>
          </ac:spMkLst>
        </pc:spChg>
        <pc:spChg chg="add del">
          <ac:chgData name="patricia cacaud" userId="4540ffa76a639694" providerId="LiveId" clId="{752D53A7-EE0D-403D-8037-E162C01A6136}" dt="2025-11-25T19:15:16.977" v="22" actId="26606"/>
          <ac:spMkLst>
            <pc:docMk/>
            <pc:sldMk cId="1142609398" sldId="258"/>
            <ac:spMk id="31" creationId="{BACC6370-2D7E-4714-9D71-7542949D7D5D}"/>
          </ac:spMkLst>
        </pc:spChg>
        <pc:spChg chg="add del">
          <ac:chgData name="patricia cacaud" userId="4540ffa76a639694" providerId="LiveId" clId="{752D53A7-EE0D-403D-8037-E162C01A6136}" dt="2025-11-25T19:15:16.977" v="22" actId="26606"/>
          <ac:spMkLst>
            <pc:docMk/>
            <pc:sldMk cId="1142609398" sldId="258"/>
            <ac:spMk id="32" creationId="{F68B3F68-107C-434F-AA38-110D5EA91B85}"/>
          </ac:spMkLst>
        </pc:spChg>
        <pc:spChg chg="add del">
          <ac:chgData name="patricia cacaud" userId="4540ffa76a639694" providerId="LiveId" clId="{752D53A7-EE0D-403D-8037-E162C01A6136}" dt="2025-11-25T19:15:16.977" v="22" actId="26606"/>
          <ac:spMkLst>
            <pc:docMk/>
            <pc:sldMk cId="1142609398" sldId="258"/>
            <ac:spMk id="33" creationId="{AAD0DBB9-1A4B-4391-81D4-CB19F9AB918A}"/>
          </ac:spMkLst>
        </pc:spChg>
        <pc:spChg chg="add del">
          <ac:chgData name="patricia cacaud" userId="4540ffa76a639694" providerId="LiveId" clId="{752D53A7-EE0D-403D-8037-E162C01A6136}" dt="2025-11-25T19:15:16.977" v="22" actId="26606"/>
          <ac:spMkLst>
            <pc:docMk/>
            <pc:sldMk cId="1142609398" sldId="258"/>
            <ac:spMk id="34" creationId="{063BBA22-50EA-4C4D-BE05-F1CE4E63AA56}"/>
          </ac:spMkLst>
        </pc:spChg>
        <pc:spChg chg="add">
          <ac:chgData name="patricia cacaud" userId="4540ffa76a639694" providerId="LiveId" clId="{752D53A7-EE0D-403D-8037-E162C01A6136}" dt="2025-11-25T19:15:16.993" v="23" actId="26606"/>
          <ac:spMkLst>
            <pc:docMk/>
            <pc:sldMk cId="1142609398" sldId="258"/>
            <ac:spMk id="37" creationId="{BACC6370-2D7E-4714-9D71-7542949D7D5D}"/>
          </ac:spMkLst>
        </pc:spChg>
        <pc:spChg chg="add">
          <ac:chgData name="patricia cacaud" userId="4540ffa76a639694" providerId="LiveId" clId="{752D53A7-EE0D-403D-8037-E162C01A6136}" dt="2025-11-25T19:15:16.993" v="23" actId="26606"/>
          <ac:spMkLst>
            <pc:docMk/>
            <pc:sldMk cId="1142609398" sldId="258"/>
            <ac:spMk id="38" creationId="{256B2C21-A230-48C0-8DF1-C46611373C44}"/>
          </ac:spMkLst>
        </pc:spChg>
        <pc:spChg chg="add">
          <ac:chgData name="patricia cacaud" userId="4540ffa76a639694" providerId="LiveId" clId="{752D53A7-EE0D-403D-8037-E162C01A6136}" dt="2025-11-25T19:15:16.993" v="23" actId="26606"/>
          <ac:spMkLst>
            <pc:docMk/>
            <pc:sldMk cId="1142609398" sldId="258"/>
            <ac:spMk id="39" creationId="{3847E18C-932D-4C95-AABA-FEC7C9499AD7}"/>
          </ac:spMkLst>
        </pc:spChg>
        <pc:spChg chg="add">
          <ac:chgData name="patricia cacaud" userId="4540ffa76a639694" providerId="LiveId" clId="{752D53A7-EE0D-403D-8037-E162C01A6136}" dt="2025-11-25T19:15:16.993" v="23" actId="26606"/>
          <ac:spMkLst>
            <pc:docMk/>
            <pc:sldMk cId="1142609398" sldId="258"/>
            <ac:spMk id="40" creationId="{3150CB11-0C61-439E-910F-5787759E72A0}"/>
          </ac:spMkLst>
        </pc:spChg>
        <pc:spChg chg="add">
          <ac:chgData name="patricia cacaud" userId="4540ffa76a639694" providerId="LiveId" clId="{752D53A7-EE0D-403D-8037-E162C01A6136}" dt="2025-11-25T19:15:16.993" v="23" actId="26606"/>
          <ac:spMkLst>
            <pc:docMk/>
            <pc:sldMk cId="1142609398" sldId="258"/>
            <ac:spMk id="41" creationId="{43F8A58B-5155-44CE-A5FF-7647B47D0A7A}"/>
          </ac:spMkLst>
        </pc:spChg>
        <pc:spChg chg="add">
          <ac:chgData name="patricia cacaud" userId="4540ffa76a639694" providerId="LiveId" clId="{752D53A7-EE0D-403D-8037-E162C01A6136}" dt="2025-11-25T19:15:16.993" v="23" actId="26606"/>
          <ac:spMkLst>
            <pc:docMk/>
            <pc:sldMk cId="1142609398" sldId="258"/>
            <ac:spMk id="42" creationId="{443F2ACA-E6D6-4028-82DD-F03C262D5DE6}"/>
          </ac:spMkLst>
        </pc:spChg>
        <pc:graphicFrameChg chg="add del">
          <ac:chgData name="patricia cacaud" userId="4540ffa76a639694" providerId="LiveId" clId="{752D53A7-EE0D-403D-8037-E162C01A6136}" dt="2025-11-25T19:15:05.969" v="18" actId="26606"/>
          <ac:graphicFrameMkLst>
            <pc:docMk/>
            <pc:sldMk cId="1142609398" sldId="258"/>
            <ac:graphicFrameMk id="7" creationId="{1701B90E-4BE4-C312-FFB6-5605894A2FA5}"/>
          </ac:graphicFrameMkLst>
        </pc:graphicFrameChg>
        <pc:graphicFrameChg chg="add del">
          <ac:chgData name="patricia cacaud" userId="4540ffa76a639694" providerId="LiveId" clId="{752D53A7-EE0D-403D-8037-E162C01A6136}" dt="2025-11-25T19:15:08.391" v="20" actId="26606"/>
          <ac:graphicFrameMkLst>
            <pc:docMk/>
            <pc:sldMk cId="1142609398" sldId="258"/>
            <ac:graphicFrameMk id="29" creationId="{CD795167-EC92-F003-3FA2-78F032CCFFAD}"/>
          </ac:graphicFrameMkLst>
        </pc:graphicFrameChg>
        <pc:graphicFrameChg chg="add del">
          <ac:chgData name="patricia cacaud" userId="4540ffa76a639694" providerId="LiveId" clId="{752D53A7-EE0D-403D-8037-E162C01A6136}" dt="2025-11-25T19:15:16.977" v="22" actId="26606"/>
          <ac:graphicFrameMkLst>
            <pc:docMk/>
            <pc:sldMk cId="1142609398" sldId="258"/>
            <ac:graphicFrameMk id="35" creationId="{06FB8E55-C06B-A4B1-7C78-B57D75AD8E69}"/>
          </ac:graphicFrameMkLst>
        </pc:graphicFrameChg>
        <pc:graphicFrameChg chg="add">
          <ac:chgData name="patricia cacaud" userId="4540ffa76a639694" providerId="LiveId" clId="{752D53A7-EE0D-403D-8037-E162C01A6136}" dt="2025-11-25T19:15:16.993" v="23" actId="26606"/>
          <ac:graphicFrameMkLst>
            <pc:docMk/>
            <pc:sldMk cId="1142609398" sldId="258"/>
            <ac:graphicFrameMk id="43" creationId="{1701B90E-4BE4-C312-FFB6-5605894A2FA5}"/>
          </ac:graphicFrameMkLst>
        </pc:graphicFrameChg>
      </pc:sldChg>
      <pc:sldChg chg="addSp delSp modSp mod setBg">
        <pc:chgData name="patricia cacaud" userId="4540ffa76a639694" providerId="LiveId" clId="{752D53A7-EE0D-403D-8037-E162C01A6136}" dt="2025-11-25T19:16:00.578" v="34" actId="26606"/>
        <pc:sldMkLst>
          <pc:docMk/>
          <pc:sldMk cId="3817803690" sldId="259"/>
        </pc:sldMkLst>
        <pc:spChg chg="mod">
          <ac:chgData name="patricia cacaud" userId="4540ffa76a639694" providerId="LiveId" clId="{752D53A7-EE0D-403D-8037-E162C01A6136}" dt="2025-11-25T19:16:00.578" v="34" actId="26606"/>
          <ac:spMkLst>
            <pc:docMk/>
            <pc:sldMk cId="3817803690" sldId="259"/>
            <ac:spMk id="2" creationId="{05089E3D-F891-A3D2-8700-766383392E64}"/>
          </ac:spMkLst>
        </pc:spChg>
        <pc:spChg chg="add del">
          <ac:chgData name="patricia cacaud" userId="4540ffa76a639694" providerId="LiveId" clId="{752D53A7-EE0D-403D-8037-E162C01A6136}" dt="2025-11-25T19:16:00.578" v="34" actId="26606"/>
          <ac:spMkLst>
            <pc:docMk/>
            <pc:sldMk cId="3817803690" sldId="259"/>
            <ac:spMk id="3" creationId="{ED6F5120-018A-B55B-CDE1-073B4CE14BE4}"/>
          </ac:spMkLst>
        </pc:spChg>
        <pc:spChg chg="add del">
          <ac:chgData name="patricia cacaud" userId="4540ffa76a639694" providerId="LiveId" clId="{752D53A7-EE0D-403D-8037-E162C01A6136}" dt="2025-11-25T19:15:38.244" v="25" actId="26606"/>
          <ac:spMkLst>
            <pc:docMk/>
            <pc:sldMk cId="3817803690" sldId="259"/>
            <ac:spMk id="9" creationId="{8DF67618-B87B-4195-8E24-3B126F79FF55}"/>
          </ac:spMkLst>
        </pc:spChg>
        <pc:spChg chg="add del">
          <ac:chgData name="patricia cacaud" userId="4540ffa76a639694" providerId="LiveId" clId="{752D53A7-EE0D-403D-8037-E162C01A6136}" dt="2025-11-25T19:15:38.244" v="25" actId="26606"/>
          <ac:spMkLst>
            <pc:docMk/>
            <pc:sldMk cId="3817803690" sldId="259"/>
            <ac:spMk id="11" creationId="{64960379-9FF9-400A-A8A8-F5AB633FD3BF}"/>
          </ac:spMkLst>
        </pc:spChg>
        <pc:spChg chg="add del">
          <ac:chgData name="patricia cacaud" userId="4540ffa76a639694" providerId="LiveId" clId="{752D53A7-EE0D-403D-8037-E162C01A6136}" dt="2025-11-25T19:15:49.048" v="29" actId="26606"/>
          <ac:spMkLst>
            <pc:docMk/>
            <pc:sldMk cId="3817803690" sldId="259"/>
            <ac:spMk id="15" creationId="{3150CB11-0C61-439E-910F-5787759E72A0}"/>
          </ac:spMkLst>
        </pc:spChg>
        <pc:spChg chg="add del">
          <ac:chgData name="patricia cacaud" userId="4540ffa76a639694" providerId="LiveId" clId="{752D53A7-EE0D-403D-8037-E162C01A6136}" dt="2025-11-25T19:15:49.048" v="29" actId="26606"/>
          <ac:spMkLst>
            <pc:docMk/>
            <pc:sldMk cId="3817803690" sldId="259"/>
            <ac:spMk id="19" creationId="{443F2ACA-E6D6-4028-82DD-F03C262D5DE6}"/>
          </ac:spMkLst>
        </pc:spChg>
        <pc:spChg chg="add del">
          <ac:chgData name="patricia cacaud" userId="4540ffa76a639694" providerId="LiveId" clId="{752D53A7-EE0D-403D-8037-E162C01A6136}" dt="2025-11-25T19:15:44.654" v="27" actId="26606"/>
          <ac:spMkLst>
            <pc:docMk/>
            <pc:sldMk cId="3817803690" sldId="259"/>
            <ac:spMk id="26" creationId="{BACC6370-2D7E-4714-9D71-7542949D7D5D}"/>
          </ac:spMkLst>
        </pc:spChg>
        <pc:spChg chg="add del">
          <ac:chgData name="patricia cacaud" userId="4540ffa76a639694" providerId="LiveId" clId="{752D53A7-EE0D-403D-8037-E162C01A6136}" dt="2025-11-25T19:15:44.654" v="27" actId="26606"/>
          <ac:spMkLst>
            <pc:docMk/>
            <pc:sldMk cId="3817803690" sldId="259"/>
            <ac:spMk id="27" creationId="{256B2C21-A230-48C0-8DF1-C46611373C44}"/>
          </ac:spMkLst>
        </pc:spChg>
        <pc:spChg chg="add del">
          <ac:chgData name="patricia cacaud" userId="4540ffa76a639694" providerId="LiveId" clId="{752D53A7-EE0D-403D-8037-E162C01A6136}" dt="2025-11-25T19:15:44.654" v="27" actId="26606"/>
          <ac:spMkLst>
            <pc:docMk/>
            <pc:sldMk cId="3817803690" sldId="259"/>
            <ac:spMk id="28" creationId="{3847E18C-932D-4C95-AABA-FEC7C9499AD7}"/>
          </ac:spMkLst>
        </pc:spChg>
        <pc:spChg chg="add del">
          <ac:chgData name="patricia cacaud" userId="4540ffa76a639694" providerId="LiveId" clId="{752D53A7-EE0D-403D-8037-E162C01A6136}" dt="2025-11-25T19:15:44.654" v="27" actId="26606"/>
          <ac:spMkLst>
            <pc:docMk/>
            <pc:sldMk cId="3817803690" sldId="259"/>
            <ac:spMk id="29" creationId="{3150CB11-0C61-439E-910F-5787759E72A0}"/>
          </ac:spMkLst>
        </pc:spChg>
        <pc:spChg chg="add del">
          <ac:chgData name="patricia cacaud" userId="4540ffa76a639694" providerId="LiveId" clId="{752D53A7-EE0D-403D-8037-E162C01A6136}" dt="2025-11-25T19:15:44.654" v="27" actId="26606"/>
          <ac:spMkLst>
            <pc:docMk/>
            <pc:sldMk cId="3817803690" sldId="259"/>
            <ac:spMk id="30" creationId="{43F8A58B-5155-44CE-A5FF-7647B47D0A7A}"/>
          </ac:spMkLst>
        </pc:spChg>
        <pc:spChg chg="add del">
          <ac:chgData name="patricia cacaud" userId="4540ffa76a639694" providerId="LiveId" clId="{752D53A7-EE0D-403D-8037-E162C01A6136}" dt="2025-11-25T19:15:44.654" v="27" actId="26606"/>
          <ac:spMkLst>
            <pc:docMk/>
            <pc:sldMk cId="3817803690" sldId="259"/>
            <ac:spMk id="31" creationId="{443F2ACA-E6D6-4028-82DD-F03C262D5DE6}"/>
          </ac:spMkLst>
        </pc:spChg>
        <pc:spChg chg="add del">
          <ac:chgData name="patricia cacaud" userId="4540ffa76a639694" providerId="LiveId" clId="{752D53A7-EE0D-403D-8037-E162C01A6136}" dt="2025-11-25T19:15:49.048" v="29" actId="26606"/>
          <ac:spMkLst>
            <pc:docMk/>
            <pc:sldMk cId="3817803690" sldId="259"/>
            <ac:spMk id="34" creationId="{BACC6370-2D7E-4714-9D71-7542949D7D5D}"/>
          </ac:spMkLst>
        </pc:spChg>
        <pc:spChg chg="add del">
          <ac:chgData name="patricia cacaud" userId="4540ffa76a639694" providerId="LiveId" clId="{752D53A7-EE0D-403D-8037-E162C01A6136}" dt="2025-11-25T19:15:49.048" v="29" actId="26606"/>
          <ac:spMkLst>
            <pc:docMk/>
            <pc:sldMk cId="3817803690" sldId="259"/>
            <ac:spMk id="35" creationId="{256B2C21-A230-48C0-8DF1-C46611373C44}"/>
          </ac:spMkLst>
        </pc:spChg>
        <pc:spChg chg="add del">
          <ac:chgData name="patricia cacaud" userId="4540ffa76a639694" providerId="LiveId" clId="{752D53A7-EE0D-403D-8037-E162C01A6136}" dt="2025-11-25T19:15:49.048" v="29" actId="26606"/>
          <ac:spMkLst>
            <pc:docMk/>
            <pc:sldMk cId="3817803690" sldId="259"/>
            <ac:spMk id="36" creationId="{3847E18C-932D-4C95-AABA-FEC7C9499AD7}"/>
          </ac:spMkLst>
        </pc:spChg>
        <pc:spChg chg="add del">
          <ac:chgData name="patricia cacaud" userId="4540ffa76a639694" providerId="LiveId" clId="{752D53A7-EE0D-403D-8037-E162C01A6136}" dt="2025-11-25T19:15:49.048" v="29" actId="26606"/>
          <ac:spMkLst>
            <pc:docMk/>
            <pc:sldMk cId="3817803690" sldId="259"/>
            <ac:spMk id="37" creationId="{43F8A58B-5155-44CE-A5FF-7647B47D0A7A}"/>
          </ac:spMkLst>
        </pc:spChg>
        <pc:spChg chg="add del">
          <ac:chgData name="patricia cacaud" userId="4540ffa76a639694" providerId="LiveId" clId="{752D53A7-EE0D-403D-8037-E162C01A6136}" dt="2025-11-25T19:15:56.881" v="31" actId="26606"/>
          <ac:spMkLst>
            <pc:docMk/>
            <pc:sldMk cId="3817803690" sldId="259"/>
            <ac:spMk id="40" creationId="{BACC6370-2D7E-4714-9D71-7542949D7D5D}"/>
          </ac:spMkLst>
        </pc:spChg>
        <pc:spChg chg="add del">
          <ac:chgData name="patricia cacaud" userId="4540ffa76a639694" providerId="LiveId" clId="{752D53A7-EE0D-403D-8037-E162C01A6136}" dt="2025-11-25T19:15:56.881" v="31" actId="26606"/>
          <ac:spMkLst>
            <pc:docMk/>
            <pc:sldMk cId="3817803690" sldId="259"/>
            <ac:spMk id="41" creationId="{256B2C21-A230-48C0-8DF1-C46611373C44}"/>
          </ac:spMkLst>
        </pc:spChg>
        <pc:spChg chg="add del">
          <ac:chgData name="patricia cacaud" userId="4540ffa76a639694" providerId="LiveId" clId="{752D53A7-EE0D-403D-8037-E162C01A6136}" dt="2025-11-25T19:15:56.881" v="31" actId="26606"/>
          <ac:spMkLst>
            <pc:docMk/>
            <pc:sldMk cId="3817803690" sldId="259"/>
            <ac:spMk id="42" creationId="{3847E18C-932D-4C95-AABA-FEC7C9499AD7}"/>
          </ac:spMkLst>
        </pc:spChg>
        <pc:spChg chg="add del">
          <ac:chgData name="patricia cacaud" userId="4540ffa76a639694" providerId="LiveId" clId="{752D53A7-EE0D-403D-8037-E162C01A6136}" dt="2025-11-25T19:15:56.881" v="31" actId="26606"/>
          <ac:spMkLst>
            <pc:docMk/>
            <pc:sldMk cId="3817803690" sldId="259"/>
            <ac:spMk id="43" creationId="{3150CB11-0C61-439E-910F-5787759E72A0}"/>
          </ac:spMkLst>
        </pc:spChg>
        <pc:spChg chg="add del">
          <ac:chgData name="patricia cacaud" userId="4540ffa76a639694" providerId="LiveId" clId="{752D53A7-EE0D-403D-8037-E162C01A6136}" dt="2025-11-25T19:15:56.881" v="31" actId="26606"/>
          <ac:spMkLst>
            <pc:docMk/>
            <pc:sldMk cId="3817803690" sldId="259"/>
            <ac:spMk id="44" creationId="{43F8A58B-5155-44CE-A5FF-7647B47D0A7A}"/>
          </ac:spMkLst>
        </pc:spChg>
        <pc:spChg chg="add del">
          <ac:chgData name="patricia cacaud" userId="4540ffa76a639694" providerId="LiveId" clId="{752D53A7-EE0D-403D-8037-E162C01A6136}" dt="2025-11-25T19:15:56.881" v="31" actId="26606"/>
          <ac:spMkLst>
            <pc:docMk/>
            <pc:sldMk cId="3817803690" sldId="259"/>
            <ac:spMk id="45" creationId="{443F2ACA-E6D6-4028-82DD-F03C262D5DE6}"/>
          </ac:spMkLst>
        </pc:spChg>
        <pc:spChg chg="add del">
          <ac:chgData name="patricia cacaud" userId="4540ffa76a639694" providerId="LiveId" clId="{752D53A7-EE0D-403D-8037-E162C01A6136}" dt="2025-11-25T19:16:00.547" v="33" actId="26606"/>
          <ac:spMkLst>
            <pc:docMk/>
            <pc:sldMk cId="3817803690" sldId="259"/>
            <ac:spMk id="48" creationId="{BACC6370-2D7E-4714-9D71-7542949D7D5D}"/>
          </ac:spMkLst>
        </pc:spChg>
        <pc:spChg chg="add del">
          <ac:chgData name="patricia cacaud" userId="4540ffa76a639694" providerId="LiveId" clId="{752D53A7-EE0D-403D-8037-E162C01A6136}" dt="2025-11-25T19:16:00.547" v="33" actId="26606"/>
          <ac:spMkLst>
            <pc:docMk/>
            <pc:sldMk cId="3817803690" sldId="259"/>
            <ac:spMk id="49" creationId="{256B2C21-A230-48C0-8DF1-C46611373C44}"/>
          </ac:spMkLst>
        </pc:spChg>
        <pc:spChg chg="add del">
          <ac:chgData name="patricia cacaud" userId="4540ffa76a639694" providerId="LiveId" clId="{752D53A7-EE0D-403D-8037-E162C01A6136}" dt="2025-11-25T19:16:00.547" v="33" actId="26606"/>
          <ac:spMkLst>
            <pc:docMk/>
            <pc:sldMk cId="3817803690" sldId="259"/>
            <ac:spMk id="50" creationId="{3847E18C-932D-4C95-AABA-FEC7C9499AD7}"/>
          </ac:spMkLst>
        </pc:spChg>
        <pc:spChg chg="add del">
          <ac:chgData name="patricia cacaud" userId="4540ffa76a639694" providerId="LiveId" clId="{752D53A7-EE0D-403D-8037-E162C01A6136}" dt="2025-11-25T19:16:00.547" v="33" actId="26606"/>
          <ac:spMkLst>
            <pc:docMk/>
            <pc:sldMk cId="3817803690" sldId="259"/>
            <ac:spMk id="51" creationId="{3150CB11-0C61-439E-910F-5787759E72A0}"/>
          </ac:spMkLst>
        </pc:spChg>
        <pc:spChg chg="add del">
          <ac:chgData name="patricia cacaud" userId="4540ffa76a639694" providerId="LiveId" clId="{752D53A7-EE0D-403D-8037-E162C01A6136}" dt="2025-11-25T19:16:00.547" v="33" actId="26606"/>
          <ac:spMkLst>
            <pc:docMk/>
            <pc:sldMk cId="3817803690" sldId="259"/>
            <ac:spMk id="52" creationId="{43F8A58B-5155-44CE-A5FF-7647B47D0A7A}"/>
          </ac:spMkLst>
        </pc:spChg>
        <pc:spChg chg="add del">
          <ac:chgData name="patricia cacaud" userId="4540ffa76a639694" providerId="LiveId" clId="{752D53A7-EE0D-403D-8037-E162C01A6136}" dt="2025-11-25T19:16:00.547" v="33" actId="26606"/>
          <ac:spMkLst>
            <pc:docMk/>
            <pc:sldMk cId="3817803690" sldId="259"/>
            <ac:spMk id="53" creationId="{443F2ACA-E6D6-4028-82DD-F03C262D5DE6}"/>
          </ac:spMkLst>
        </pc:spChg>
        <pc:spChg chg="add">
          <ac:chgData name="patricia cacaud" userId="4540ffa76a639694" providerId="LiveId" clId="{752D53A7-EE0D-403D-8037-E162C01A6136}" dt="2025-11-25T19:16:00.578" v="34" actId="26606"/>
          <ac:spMkLst>
            <pc:docMk/>
            <pc:sldMk cId="3817803690" sldId="259"/>
            <ac:spMk id="56" creationId="{BACC6370-2D7E-4714-9D71-7542949D7D5D}"/>
          </ac:spMkLst>
        </pc:spChg>
        <pc:spChg chg="add">
          <ac:chgData name="patricia cacaud" userId="4540ffa76a639694" providerId="LiveId" clId="{752D53A7-EE0D-403D-8037-E162C01A6136}" dt="2025-11-25T19:16:00.578" v="34" actId="26606"/>
          <ac:spMkLst>
            <pc:docMk/>
            <pc:sldMk cId="3817803690" sldId="259"/>
            <ac:spMk id="57" creationId="{256B2C21-A230-48C0-8DF1-C46611373C44}"/>
          </ac:spMkLst>
        </pc:spChg>
        <pc:spChg chg="add">
          <ac:chgData name="patricia cacaud" userId="4540ffa76a639694" providerId="LiveId" clId="{752D53A7-EE0D-403D-8037-E162C01A6136}" dt="2025-11-25T19:16:00.578" v="34" actId="26606"/>
          <ac:spMkLst>
            <pc:docMk/>
            <pc:sldMk cId="3817803690" sldId="259"/>
            <ac:spMk id="58" creationId="{3847E18C-932D-4C95-AABA-FEC7C9499AD7}"/>
          </ac:spMkLst>
        </pc:spChg>
        <pc:spChg chg="add">
          <ac:chgData name="patricia cacaud" userId="4540ffa76a639694" providerId="LiveId" clId="{752D53A7-EE0D-403D-8037-E162C01A6136}" dt="2025-11-25T19:16:00.578" v="34" actId="26606"/>
          <ac:spMkLst>
            <pc:docMk/>
            <pc:sldMk cId="3817803690" sldId="259"/>
            <ac:spMk id="59" creationId="{3150CB11-0C61-439E-910F-5787759E72A0}"/>
          </ac:spMkLst>
        </pc:spChg>
        <pc:spChg chg="add">
          <ac:chgData name="patricia cacaud" userId="4540ffa76a639694" providerId="LiveId" clId="{752D53A7-EE0D-403D-8037-E162C01A6136}" dt="2025-11-25T19:16:00.578" v="34" actId="26606"/>
          <ac:spMkLst>
            <pc:docMk/>
            <pc:sldMk cId="3817803690" sldId="259"/>
            <ac:spMk id="60" creationId="{43F8A58B-5155-44CE-A5FF-7647B47D0A7A}"/>
          </ac:spMkLst>
        </pc:spChg>
        <pc:spChg chg="add">
          <ac:chgData name="patricia cacaud" userId="4540ffa76a639694" providerId="LiveId" clId="{752D53A7-EE0D-403D-8037-E162C01A6136}" dt="2025-11-25T19:16:00.578" v="34" actId="26606"/>
          <ac:spMkLst>
            <pc:docMk/>
            <pc:sldMk cId="3817803690" sldId="259"/>
            <ac:spMk id="61" creationId="{443F2ACA-E6D6-4028-82DD-F03C262D5DE6}"/>
          </ac:spMkLst>
        </pc:spChg>
        <pc:grpChg chg="add del">
          <ac:chgData name="patricia cacaud" userId="4540ffa76a639694" providerId="LiveId" clId="{752D53A7-EE0D-403D-8037-E162C01A6136}" dt="2025-11-25T19:15:38.244" v="25" actId="26606"/>
          <ac:grpSpMkLst>
            <pc:docMk/>
            <pc:sldMk cId="3817803690" sldId="259"/>
            <ac:grpSpMk id="13" creationId="{2C491629-AE25-486B-9B22-2CE4EE8F7E47}"/>
          </ac:grpSpMkLst>
        </pc:grpChg>
        <pc:grpChg chg="add del">
          <ac:chgData name="patricia cacaud" userId="4540ffa76a639694" providerId="LiveId" clId="{752D53A7-EE0D-403D-8037-E162C01A6136}" dt="2025-11-25T19:15:38.244" v="25" actId="26606"/>
          <ac:grpSpMkLst>
            <pc:docMk/>
            <pc:sldMk cId="3817803690" sldId="259"/>
            <ac:grpSpMk id="17" creationId="{43F5E015-E085-4624-B431-B42414448684}"/>
          </ac:grpSpMkLst>
        </pc:grpChg>
        <pc:graphicFrameChg chg="add del">
          <ac:chgData name="patricia cacaud" userId="4540ffa76a639694" providerId="LiveId" clId="{752D53A7-EE0D-403D-8037-E162C01A6136}" dt="2025-11-25T19:15:38.244" v="25" actId="26606"/>
          <ac:graphicFrameMkLst>
            <pc:docMk/>
            <pc:sldMk cId="3817803690" sldId="259"/>
            <ac:graphicFrameMk id="5" creationId="{00B24A24-EE04-490C-47D1-0665B1A9E44C}"/>
          </ac:graphicFrameMkLst>
        </pc:graphicFrameChg>
        <pc:graphicFrameChg chg="add del">
          <ac:chgData name="patricia cacaud" userId="4540ffa76a639694" providerId="LiveId" clId="{752D53A7-EE0D-403D-8037-E162C01A6136}" dt="2025-11-25T19:15:44.654" v="27" actId="26606"/>
          <ac:graphicFrameMkLst>
            <pc:docMk/>
            <pc:sldMk cId="3817803690" sldId="259"/>
            <ac:graphicFrameMk id="32" creationId="{972C21D5-3690-9987-880A-10F69FC87D1F}"/>
          </ac:graphicFrameMkLst>
        </pc:graphicFrameChg>
        <pc:graphicFrameChg chg="add del">
          <ac:chgData name="patricia cacaud" userId="4540ffa76a639694" providerId="LiveId" clId="{752D53A7-EE0D-403D-8037-E162C01A6136}" dt="2025-11-25T19:15:49.048" v="29" actId="26606"/>
          <ac:graphicFrameMkLst>
            <pc:docMk/>
            <pc:sldMk cId="3817803690" sldId="259"/>
            <ac:graphicFrameMk id="38" creationId="{0FEB3EBC-6041-ECBE-4988-11CEE3F82720}"/>
          </ac:graphicFrameMkLst>
        </pc:graphicFrameChg>
        <pc:graphicFrameChg chg="add del">
          <ac:chgData name="patricia cacaud" userId="4540ffa76a639694" providerId="LiveId" clId="{752D53A7-EE0D-403D-8037-E162C01A6136}" dt="2025-11-25T19:15:56.881" v="31" actId="26606"/>
          <ac:graphicFrameMkLst>
            <pc:docMk/>
            <pc:sldMk cId="3817803690" sldId="259"/>
            <ac:graphicFrameMk id="46" creationId="{972C21D5-3690-9987-880A-10F69FC87D1F}"/>
          </ac:graphicFrameMkLst>
        </pc:graphicFrameChg>
        <pc:graphicFrameChg chg="add del">
          <ac:chgData name="patricia cacaud" userId="4540ffa76a639694" providerId="LiveId" clId="{752D53A7-EE0D-403D-8037-E162C01A6136}" dt="2025-11-25T19:16:00.547" v="33" actId="26606"/>
          <ac:graphicFrameMkLst>
            <pc:docMk/>
            <pc:sldMk cId="3817803690" sldId="259"/>
            <ac:graphicFrameMk id="54" creationId="{0FEB3EBC-6041-ECBE-4988-11CEE3F82720}"/>
          </ac:graphicFrameMkLst>
        </pc:graphicFrameChg>
        <pc:graphicFrameChg chg="add">
          <ac:chgData name="patricia cacaud" userId="4540ffa76a639694" providerId="LiveId" clId="{752D53A7-EE0D-403D-8037-E162C01A6136}" dt="2025-11-25T19:16:00.578" v="34" actId="26606"/>
          <ac:graphicFrameMkLst>
            <pc:docMk/>
            <pc:sldMk cId="3817803690" sldId="259"/>
            <ac:graphicFrameMk id="62" creationId="{972C21D5-3690-9987-880A-10F69FC87D1F}"/>
          </ac:graphicFrameMkLst>
        </pc:graphicFrameChg>
      </pc:sldChg>
      <pc:sldChg chg="addSp delSp modSp mod setBg">
        <pc:chgData name="patricia cacaud" userId="4540ffa76a639694" providerId="LiveId" clId="{752D53A7-EE0D-403D-8037-E162C01A6136}" dt="2025-11-25T19:16:59.723" v="44" actId="26606"/>
        <pc:sldMkLst>
          <pc:docMk/>
          <pc:sldMk cId="222526399" sldId="260"/>
        </pc:sldMkLst>
        <pc:spChg chg="mod">
          <ac:chgData name="patricia cacaud" userId="4540ffa76a639694" providerId="LiveId" clId="{752D53A7-EE0D-403D-8037-E162C01A6136}" dt="2025-11-25T19:16:59.723" v="44" actId="26606"/>
          <ac:spMkLst>
            <pc:docMk/>
            <pc:sldMk cId="222526399" sldId="260"/>
            <ac:spMk id="2" creationId="{9FCD6DC3-4B2C-6A72-3E5B-19A10B4699FF}"/>
          </ac:spMkLst>
        </pc:spChg>
        <pc:spChg chg="mod ord">
          <ac:chgData name="patricia cacaud" userId="4540ffa76a639694" providerId="LiveId" clId="{752D53A7-EE0D-403D-8037-E162C01A6136}" dt="2025-11-25T19:16:59.723" v="44" actId="26606"/>
          <ac:spMkLst>
            <pc:docMk/>
            <pc:sldMk cId="222526399" sldId="260"/>
            <ac:spMk id="3" creationId="{C9044441-D0EA-0ABB-91CD-59573D4218CC}"/>
          </ac:spMkLst>
        </pc:spChg>
        <pc:spChg chg="add del">
          <ac:chgData name="patricia cacaud" userId="4540ffa76a639694" providerId="LiveId" clId="{752D53A7-EE0D-403D-8037-E162C01A6136}" dt="2025-11-25T19:16:25.124" v="36" actId="26606"/>
          <ac:spMkLst>
            <pc:docMk/>
            <pc:sldMk cId="222526399" sldId="260"/>
            <ac:spMk id="16" creationId="{12609869-9E80-471B-A487-A53288E0E791}"/>
          </ac:spMkLst>
        </pc:spChg>
        <pc:spChg chg="add del">
          <ac:chgData name="patricia cacaud" userId="4540ffa76a639694" providerId="LiveId" clId="{752D53A7-EE0D-403D-8037-E162C01A6136}" dt="2025-11-25T19:16:25.124" v="36" actId="26606"/>
          <ac:spMkLst>
            <pc:docMk/>
            <pc:sldMk cId="222526399" sldId="260"/>
            <ac:spMk id="18" creationId="{7004738A-9D34-43E8-97D2-CA0EED4F8BE0}"/>
          </ac:spMkLst>
        </pc:spChg>
        <pc:spChg chg="add del">
          <ac:chgData name="patricia cacaud" userId="4540ffa76a639694" providerId="LiveId" clId="{752D53A7-EE0D-403D-8037-E162C01A6136}" dt="2025-11-25T19:16:25.124" v="36" actId="26606"/>
          <ac:spMkLst>
            <pc:docMk/>
            <pc:sldMk cId="222526399" sldId="260"/>
            <ac:spMk id="20" creationId="{B8B8D07F-F13E-443E-BA68-2D26672D76B9}"/>
          </ac:spMkLst>
        </pc:spChg>
        <pc:spChg chg="add del">
          <ac:chgData name="patricia cacaud" userId="4540ffa76a639694" providerId="LiveId" clId="{752D53A7-EE0D-403D-8037-E162C01A6136}" dt="2025-11-25T19:16:25.124" v="36" actId="26606"/>
          <ac:spMkLst>
            <pc:docMk/>
            <pc:sldMk cId="222526399" sldId="260"/>
            <ac:spMk id="22" creationId="{2813A4FA-24A5-41ED-A534-3807D1B2F344}"/>
          </ac:spMkLst>
        </pc:spChg>
        <pc:spChg chg="add del">
          <ac:chgData name="patricia cacaud" userId="4540ffa76a639694" providerId="LiveId" clId="{752D53A7-EE0D-403D-8037-E162C01A6136}" dt="2025-11-25T19:16:25.124" v="36" actId="26606"/>
          <ac:spMkLst>
            <pc:docMk/>
            <pc:sldMk cId="222526399" sldId="260"/>
            <ac:spMk id="24" creationId="{C3944F27-CA70-4E84-A51A-E6BF89558979}"/>
          </ac:spMkLst>
        </pc:spChg>
        <pc:spChg chg="add del">
          <ac:chgData name="patricia cacaud" userId="4540ffa76a639694" providerId="LiveId" clId="{752D53A7-EE0D-403D-8037-E162C01A6136}" dt="2025-11-25T19:16:29.558" v="38" actId="26606"/>
          <ac:spMkLst>
            <pc:docMk/>
            <pc:sldMk cId="222526399" sldId="260"/>
            <ac:spMk id="26" creationId="{8D71EDA1-87BF-4D5D-AB79-F346FD19278A}"/>
          </ac:spMkLst>
        </pc:spChg>
        <pc:spChg chg="add del">
          <ac:chgData name="patricia cacaud" userId="4540ffa76a639694" providerId="LiveId" clId="{752D53A7-EE0D-403D-8037-E162C01A6136}" dt="2025-11-25T19:16:29.558" v="38" actId="26606"/>
          <ac:spMkLst>
            <pc:docMk/>
            <pc:sldMk cId="222526399" sldId="260"/>
            <ac:spMk id="27" creationId="{C4285719-470E-454C-AF62-8323075F1F5B}"/>
          </ac:spMkLst>
        </pc:spChg>
        <pc:spChg chg="add del">
          <ac:chgData name="patricia cacaud" userId="4540ffa76a639694" providerId="LiveId" clId="{752D53A7-EE0D-403D-8037-E162C01A6136}" dt="2025-11-25T19:16:29.558" v="38" actId="26606"/>
          <ac:spMkLst>
            <pc:docMk/>
            <pc:sldMk cId="222526399" sldId="260"/>
            <ac:spMk id="28" creationId="{CD9FE4EF-C4D8-49A0-B2FF-81D8DB7D8A24}"/>
          </ac:spMkLst>
        </pc:spChg>
        <pc:spChg chg="add del">
          <ac:chgData name="patricia cacaud" userId="4540ffa76a639694" providerId="LiveId" clId="{752D53A7-EE0D-403D-8037-E162C01A6136}" dt="2025-11-25T19:16:29.558" v="38" actId="26606"/>
          <ac:spMkLst>
            <pc:docMk/>
            <pc:sldMk cId="222526399" sldId="260"/>
            <ac:spMk id="29" creationId="{4300840D-0A0B-4512-BACA-B439D5B9C57C}"/>
          </ac:spMkLst>
        </pc:spChg>
        <pc:spChg chg="add del">
          <ac:chgData name="patricia cacaud" userId="4540ffa76a639694" providerId="LiveId" clId="{752D53A7-EE0D-403D-8037-E162C01A6136}" dt="2025-11-25T19:16:29.558" v="38" actId="26606"/>
          <ac:spMkLst>
            <pc:docMk/>
            <pc:sldMk cId="222526399" sldId="260"/>
            <ac:spMk id="30" creationId="{D2B78728-A580-49A7-84F9-6EF6F583ADE0}"/>
          </ac:spMkLst>
        </pc:spChg>
        <pc:spChg chg="add del">
          <ac:chgData name="patricia cacaud" userId="4540ffa76a639694" providerId="LiveId" clId="{752D53A7-EE0D-403D-8037-E162C01A6136}" dt="2025-11-25T19:16:29.558" v="38" actId="26606"/>
          <ac:spMkLst>
            <pc:docMk/>
            <pc:sldMk cId="222526399" sldId="260"/>
            <ac:spMk id="31" creationId="{38FAA1A1-D861-433F-88FA-1E9D6FD31D11}"/>
          </ac:spMkLst>
        </pc:spChg>
        <pc:spChg chg="add del">
          <ac:chgData name="patricia cacaud" userId="4540ffa76a639694" providerId="LiveId" clId="{752D53A7-EE0D-403D-8037-E162C01A6136}" dt="2025-11-25T19:16:41.281" v="40" actId="26606"/>
          <ac:spMkLst>
            <pc:docMk/>
            <pc:sldMk cId="222526399" sldId="260"/>
            <ac:spMk id="33" creationId="{D1D34770-47A8-402C-AF23-2B653F2D88C1}"/>
          </ac:spMkLst>
        </pc:spChg>
        <pc:spChg chg="add del">
          <ac:chgData name="patricia cacaud" userId="4540ffa76a639694" providerId="LiveId" clId="{752D53A7-EE0D-403D-8037-E162C01A6136}" dt="2025-11-25T19:16:47.286" v="42" actId="26606"/>
          <ac:spMkLst>
            <pc:docMk/>
            <pc:sldMk cId="222526399" sldId="260"/>
            <ac:spMk id="35" creationId="{45D37F4E-DDB4-456B-97E0-9937730A039F}"/>
          </ac:spMkLst>
        </pc:spChg>
        <pc:spChg chg="add del">
          <ac:chgData name="patricia cacaud" userId="4540ffa76a639694" providerId="LiveId" clId="{752D53A7-EE0D-403D-8037-E162C01A6136}" dt="2025-11-25T19:16:47.286" v="42" actId="26606"/>
          <ac:spMkLst>
            <pc:docMk/>
            <pc:sldMk cId="222526399" sldId="260"/>
            <ac:spMk id="36" creationId="{B2DD41CD-8F47-4F56-AD12-4E2FF7696987}"/>
          </ac:spMkLst>
        </pc:spChg>
        <pc:spChg chg="add del">
          <ac:chgData name="patricia cacaud" userId="4540ffa76a639694" providerId="LiveId" clId="{752D53A7-EE0D-403D-8037-E162C01A6136}" dt="2025-11-25T19:16:59.723" v="44" actId="26606"/>
          <ac:spMkLst>
            <pc:docMk/>
            <pc:sldMk cId="222526399" sldId="260"/>
            <ac:spMk id="38" creationId="{3346177D-ADC4-4968-B747-5CFCD390B5B9}"/>
          </ac:spMkLst>
        </pc:spChg>
        <pc:spChg chg="add del">
          <ac:chgData name="patricia cacaud" userId="4540ffa76a639694" providerId="LiveId" clId="{752D53A7-EE0D-403D-8037-E162C01A6136}" dt="2025-11-25T19:16:59.723" v="44" actId="26606"/>
          <ac:spMkLst>
            <pc:docMk/>
            <pc:sldMk cId="222526399" sldId="260"/>
            <ac:spMk id="39" creationId="{0844A943-BF79-4FEA-ABB1-3BD54D236606}"/>
          </ac:spMkLst>
        </pc:spChg>
        <pc:spChg chg="add del">
          <ac:chgData name="patricia cacaud" userId="4540ffa76a639694" providerId="LiveId" clId="{752D53A7-EE0D-403D-8037-E162C01A6136}" dt="2025-11-25T19:16:59.723" v="44" actId="26606"/>
          <ac:spMkLst>
            <pc:docMk/>
            <pc:sldMk cId="222526399" sldId="260"/>
            <ac:spMk id="40" creationId="{6437CC72-F4A8-4DC3-AFAB-D22C482C8100}"/>
          </ac:spMkLst>
        </pc:spChg>
        <pc:picChg chg="mod">
          <ac:chgData name="patricia cacaud" userId="4540ffa76a639694" providerId="LiveId" clId="{752D53A7-EE0D-403D-8037-E162C01A6136}" dt="2025-11-25T19:16:59.723" v="44" actId="26606"/>
          <ac:picMkLst>
            <pc:docMk/>
            <pc:sldMk cId="222526399" sldId="260"/>
            <ac:picMk id="11" creationId="{56AACEFC-47E5-C5D6-1CB7-54FC057C6895}"/>
          </ac:picMkLst>
        </pc:picChg>
      </pc:sldChg>
      <pc:sldChg chg="addSp delSp modSp mod setBg">
        <pc:chgData name="patricia cacaud" userId="4540ffa76a639694" providerId="LiveId" clId="{752D53A7-EE0D-403D-8037-E162C01A6136}" dt="2025-11-25T19:17:33.178" v="55" actId="26606"/>
        <pc:sldMkLst>
          <pc:docMk/>
          <pc:sldMk cId="3207874022" sldId="261"/>
        </pc:sldMkLst>
        <pc:spChg chg="add del">
          <ac:chgData name="patricia cacaud" userId="4540ffa76a639694" providerId="LiveId" clId="{752D53A7-EE0D-403D-8037-E162C01A6136}" dt="2025-11-25T19:17:33.178" v="55" actId="26606"/>
          <ac:spMkLst>
            <pc:docMk/>
            <pc:sldMk cId="3207874022" sldId="261"/>
            <ac:spMk id="2" creationId="{468D8DC1-989B-8119-FAC3-DC2D99B678DA}"/>
          </ac:spMkLst>
        </pc:spChg>
        <pc:spChg chg="add del">
          <ac:chgData name="patricia cacaud" userId="4540ffa76a639694" providerId="LiveId" clId="{752D53A7-EE0D-403D-8037-E162C01A6136}" dt="2025-11-25T19:17:27.242" v="50" actId="26606"/>
          <ac:spMkLst>
            <pc:docMk/>
            <pc:sldMk cId="3207874022" sldId="261"/>
            <ac:spMk id="7" creationId="{AB8C311F-7253-4AED-9701-7FC0708C41C7}"/>
          </ac:spMkLst>
        </pc:spChg>
        <pc:spChg chg="add del">
          <ac:chgData name="patricia cacaud" userId="4540ffa76a639694" providerId="LiveId" clId="{752D53A7-EE0D-403D-8037-E162C01A6136}" dt="2025-11-25T19:17:27.242" v="50" actId="26606"/>
          <ac:spMkLst>
            <pc:docMk/>
            <pc:sldMk cId="3207874022" sldId="261"/>
            <ac:spMk id="8" creationId="{E2384209-CB15-4CDF-9D31-C44FD9A3F20D}"/>
          </ac:spMkLst>
        </pc:spChg>
        <pc:spChg chg="add del">
          <ac:chgData name="patricia cacaud" userId="4540ffa76a639694" providerId="LiveId" clId="{752D53A7-EE0D-403D-8037-E162C01A6136}" dt="2025-11-25T19:17:27.242" v="50" actId="26606"/>
          <ac:spMkLst>
            <pc:docMk/>
            <pc:sldMk cId="3207874022" sldId="261"/>
            <ac:spMk id="9" creationId="{2633B3B5-CC90-43F0-8714-D31D1F3F0209}"/>
          </ac:spMkLst>
        </pc:spChg>
        <pc:spChg chg="add del">
          <ac:chgData name="patricia cacaud" userId="4540ffa76a639694" providerId="LiveId" clId="{752D53A7-EE0D-403D-8037-E162C01A6136}" dt="2025-11-25T19:17:19.709" v="46" actId="26606"/>
          <ac:spMkLst>
            <pc:docMk/>
            <pc:sldMk cId="3207874022" sldId="261"/>
            <ac:spMk id="10" creationId="{AB8C311F-7253-4AED-9701-7FC0708C41C7}"/>
          </ac:spMkLst>
        </pc:spChg>
        <pc:spChg chg="add del">
          <ac:chgData name="patricia cacaud" userId="4540ffa76a639694" providerId="LiveId" clId="{752D53A7-EE0D-403D-8037-E162C01A6136}" dt="2025-11-25T19:17:27.242" v="50" actId="26606"/>
          <ac:spMkLst>
            <pc:docMk/>
            <pc:sldMk cId="3207874022" sldId="261"/>
            <ac:spMk id="11" creationId="{A8D57A06-A426-446D-B02C-A2DC6B62E45E}"/>
          </ac:spMkLst>
        </pc:spChg>
        <pc:spChg chg="add del">
          <ac:chgData name="patricia cacaud" userId="4540ffa76a639694" providerId="LiveId" clId="{752D53A7-EE0D-403D-8037-E162C01A6136}" dt="2025-11-25T19:17:19.709" v="46" actId="26606"/>
          <ac:spMkLst>
            <pc:docMk/>
            <pc:sldMk cId="3207874022" sldId="261"/>
            <ac:spMk id="12" creationId="{E2384209-CB15-4CDF-9D31-C44FD9A3F20D}"/>
          </ac:spMkLst>
        </pc:spChg>
        <pc:spChg chg="add del">
          <ac:chgData name="patricia cacaud" userId="4540ffa76a639694" providerId="LiveId" clId="{752D53A7-EE0D-403D-8037-E162C01A6136}" dt="2025-11-25T19:17:33.178" v="54" actId="26606"/>
          <ac:spMkLst>
            <pc:docMk/>
            <pc:sldMk cId="3207874022" sldId="261"/>
            <ac:spMk id="13" creationId="{AB8C311F-7253-4AED-9701-7FC0708C41C7}"/>
          </ac:spMkLst>
        </pc:spChg>
        <pc:spChg chg="add del">
          <ac:chgData name="patricia cacaud" userId="4540ffa76a639694" providerId="LiveId" clId="{752D53A7-EE0D-403D-8037-E162C01A6136}" dt="2025-11-25T19:17:19.709" v="46" actId="26606"/>
          <ac:spMkLst>
            <pc:docMk/>
            <pc:sldMk cId="3207874022" sldId="261"/>
            <ac:spMk id="14" creationId="{2633B3B5-CC90-43F0-8714-D31D1F3F0209}"/>
          </ac:spMkLst>
        </pc:spChg>
        <pc:spChg chg="add del">
          <ac:chgData name="patricia cacaud" userId="4540ffa76a639694" providerId="LiveId" clId="{752D53A7-EE0D-403D-8037-E162C01A6136}" dt="2025-11-25T19:17:33.178" v="54" actId="26606"/>
          <ac:spMkLst>
            <pc:docMk/>
            <pc:sldMk cId="3207874022" sldId="261"/>
            <ac:spMk id="15" creationId="{E2384209-CB15-4CDF-9D31-C44FD9A3F20D}"/>
          </ac:spMkLst>
        </pc:spChg>
        <pc:spChg chg="add del">
          <ac:chgData name="patricia cacaud" userId="4540ffa76a639694" providerId="LiveId" clId="{752D53A7-EE0D-403D-8037-E162C01A6136}" dt="2025-11-25T19:17:19.709" v="46" actId="26606"/>
          <ac:spMkLst>
            <pc:docMk/>
            <pc:sldMk cId="3207874022" sldId="261"/>
            <ac:spMk id="16" creationId="{A8D57A06-A426-446D-B02C-A2DC6B62E45E}"/>
          </ac:spMkLst>
        </pc:spChg>
        <pc:spChg chg="add del">
          <ac:chgData name="patricia cacaud" userId="4540ffa76a639694" providerId="LiveId" clId="{752D53A7-EE0D-403D-8037-E162C01A6136}" dt="2025-11-25T19:17:33.178" v="54" actId="26606"/>
          <ac:spMkLst>
            <pc:docMk/>
            <pc:sldMk cId="3207874022" sldId="261"/>
            <ac:spMk id="17" creationId="{2633B3B5-CC90-43F0-8714-D31D1F3F0209}"/>
          </ac:spMkLst>
        </pc:spChg>
        <pc:spChg chg="add del">
          <ac:chgData name="patricia cacaud" userId="4540ffa76a639694" providerId="LiveId" clId="{752D53A7-EE0D-403D-8037-E162C01A6136}" dt="2025-11-25T19:17:33.178" v="54" actId="26606"/>
          <ac:spMkLst>
            <pc:docMk/>
            <pc:sldMk cId="3207874022" sldId="261"/>
            <ac:spMk id="18" creationId="{A8D57A06-A426-446D-B02C-A2DC6B62E45E}"/>
          </ac:spMkLst>
        </pc:spChg>
        <pc:picChg chg="mod">
          <ac:chgData name="patricia cacaud" userId="4540ffa76a639694" providerId="LiveId" clId="{752D53A7-EE0D-403D-8037-E162C01A6136}" dt="2025-11-25T19:17:33.178" v="55" actId="26606"/>
          <ac:picMkLst>
            <pc:docMk/>
            <pc:sldMk cId="3207874022" sldId="261"/>
            <ac:picMk id="5" creationId="{79F1E8F3-F4CB-DE1D-7C10-F304708068E0}"/>
          </ac:picMkLst>
        </pc:picChg>
      </pc:sldChg>
      <pc:sldChg chg="addSp delSp modSp mod setBg">
        <pc:chgData name="patricia cacaud" userId="4540ffa76a639694" providerId="LiveId" clId="{752D53A7-EE0D-403D-8037-E162C01A6136}" dt="2025-11-25T19:18:28.229" v="62" actId="26606"/>
        <pc:sldMkLst>
          <pc:docMk/>
          <pc:sldMk cId="3842816057" sldId="263"/>
        </pc:sldMkLst>
        <pc:spChg chg="mod">
          <ac:chgData name="patricia cacaud" userId="4540ffa76a639694" providerId="LiveId" clId="{752D53A7-EE0D-403D-8037-E162C01A6136}" dt="2025-11-25T19:18:28.229" v="62" actId="26606"/>
          <ac:spMkLst>
            <pc:docMk/>
            <pc:sldMk cId="3842816057" sldId="263"/>
            <ac:spMk id="2" creationId="{967F209D-EEC3-476E-78D4-5E9374DA0A5C}"/>
          </ac:spMkLst>
        </pc:spChg>
        <pc:spChg chg="add del mod">
          <ac:chgData name="patricia cacaud" userId="4540ffa76a639694" providerId="LiveId" clId="{752D53A7-EE0D-403D-8037-E162C01A6136}" dt="2025-11-25T19:18:28.229" v="62" actId="26606"/>
          <ac:spMkLst>
            <pc:docMk/>
            <pc:sldMk cId="3842816057" sldId="263"/>
            <ac:spMk id="3" creationId="{C9905DBB-E4BE-1F0A-4DD6-C57934E359A1}"/>
          </ac:spMkLst>
        </pc:spChg>
        <pc:spChg chg="add">
          <ac:chgData name="patricia cacaud" userId="4540ffa76a639694" providerId="LiveId" clId="{752D53A7-EE0D-403D-8037-E162C01A6136}" dt="2025-11-25T19:18:28.229" v="62" actId="26606"/>
          <ac:spMkLst>
            <pc:docMk/>
            <pc:sldMk cId="3842816057" sldId="263"/>
            <ac:spMk id="7" creationId="{907EF6B7-1338-4443-8C46-6A318D952DFD}"/>
          </ac:spMkLst>
        </pc:spChg>
        <pc:spChg chg="add del">
          <ac:chgData name="patricia cacaud" userId="4540ffa76a639694" providerId="LiveId" clId="{752D53A7-EE0D-403D-8037-E162C01A6136}" dt="2025-11-25T19:17:54.906" v="57" actId="26606"/>
          <ac:spMkLst>
            <pc:docMk/>
            <pc:sldMk cId="3842816057" sldId="263"/>
            <ac:spMk id="8" creationId="{09588DA8-065E-4F6F-8EFD-43104AB2E0CF}"/>
          </ac:spMkLst>
        </pc:spChg>
        <pc:spChg chg="add del">
          <ac:chgData name="patricia cacaud" userId="4540ffa76a639694" providerId="LiveId" clId="{752D53A7-EE0D-403D-8037-E162C01A6136}" dt="2025-11-25T19:18:13.794" v="61" actId="26606"/>
          <ac:spMkLst>
            <pc:docMk/>
            <pc:sldMk cId="3842816057" sldId="263"/>
            <ac:spMk id="9" creationId="{BACC6370-2D7E-4714-9D71-7542949D7D5D}"/>
          </ac:spMkLst>
        </pc:spChg>
        <pc:spChg chg="add del">
          <ac:chgData name="patricia cacaud" userId="4540ffa76a639694" providerId="LiveId" clId="{752D53A7-EE0D-403D-8037-E162C01A6136}" dt="2025-11-25T19:17:54.906" v="57" actId="26606"/>
          <ac:spMkLst>
            <pc:docMk/>
            <pc:sldMk cId="3842816057" sldId="263"/>
            <ac:spMk id="10" creationId="{C4285719-470E-454C-AF62-8323075F1F5B}"/>
          </ac:spMkLst>
        </pc:spChg>
        <pc:spChg chg="add del">
          <ac:chgData name="patricia cacaud" userId="4540ffa76a639694" providerId="LiveId" clId="{752D53A7-EE0D-403D-8037-E162C01A6136}" dt="2025-11-25T19:18:13.794" v="61" actId="26606"/>
          <ac:spMkLst>
            <pc:docMk/>
            <pc:sldMk cId="3842816057" sldId="263"/>
            <ac:spMk id="11" creationId="{F68B3F68-107C-434F-AA38-110D5EA91B85}"/>
          </ac:spMkLst>
        </pc:spChg>
        <pc:spChg chg="add del">
          <ac:chgData name="patricia cacaud" userId="4540ffa76a639694" providerId="LiveId" clId="{752D53A7-EE0D-403D-8037-E162C01A6136}" dt="2025-11-25T19:17:54.906" v="57" actId="26606"/>
          <ac:spMkLst>
            <pc:docMk/>
            <pc:sldMk cId="3842816057" sldId="263"/>
            <ac:spMk id="12" creationId="{CD9FE4EF-C4D8-49A0-B2FF-81D8DB7D8A24}"/>
          </ac:spMkLst>
        </pc:spChg>
        <pc:spChg chg="add del">
          <ac:chgData name="patricia cacaud" userId="4540ffa76a639694" providerId="LiveId" clId="{752D53A7-EE0D-403D-8037-E162C01A6136}" dt="2025-11-25T19:18:13.794" v="61" actId="26606"/>
          <ac:spMkLst>
            <pc:docMk/>
            <pc:sldMk cId="3842816057" sldId="263"/>
            <ac:spMk id="13" creationId="{AAD0DBB9-1A4B-4391-81D4-CB19F9AB918A}"/>
          </ac:spMkLst>
        </pc:spChg>
        <pc:spChg chg="add del">
          <ac:chgData name="patricia cacaud" userId="4540ffa76a639694" providerId="LiveId" clId="{752D53A7-EE0D-403D-8037-E162C01A6136}" dt="2025-11-25T19:17:54.906" v="57" actId="26606"/>
          <ac:spMkLst>
            <pc:docMk/>
            <pc:sldMk cId="3842816057" sldId="263"/>
            <ac:spMk id="14" creationId="{4300840D-0A0B-4512-BACA-B439D5B9C57C}"/>
          </ac:spMkLst>
        </pc:spChg>
        <pc:spChg chg="add del">
          <ac:chgData name="patricia cacaud" userId="4540ffa76a639694" providerId="LiveId" clId="{752D53A7-EE0D-403D-8037-E162C01A6136}" dt="2025-11-25T19:18:13.794" v="61" actId="26606"/>
          <ac:spMkLst>
            <pc:docMk/>
            <pc:sldMk cId="3842816057" sldId="263"/>
            <ac:spMk id="15" creationId="{063BBA22-50EA-4C4D-BE05-F1CE4E63AA56}"/>
          </ac:spMkLst>
        </pc:spChg>
        <pc:spChg chg="add del">
          <ac:chgData name="patricia cacaud" userId="4540ffa76a639694" providerId="LiveId" clId="{752D53A7-EE0D-403D-8037-E162C01A6136}" dt="2025-11-25T19:17:54.906" v="57" actId="26606"/>
          <ac:spMkLst>
            <pc:docMk/>
            <pc:sldMk cId="3842816057" sldId="263"/>
            <ac:spMk id="16" creationId="{D2B78728-A580-49A7-84F9-6EF6F583ADE0}"/>
          </ac:spMkLst>
        </pc:spChg>
        <pc:spChg chg="add">
          <ac:chgData name="patricia cacaud" userId="4540ffa76a639694" providerId="LiveId" clId="{752D53A7-EE0D-403D-8037-E162C01A6136}" dt="2025-11-25T19:18:28.229" v="62" actId="26606"/>
          <ac:spMkLst>
            <pc:docMk/>
            <pc:sldMk cId="3842816057" sldId="263"/>
            <ac:spMk id="17" creationId="{DAAE4CDD-124C-4DCF-9584-B6033B545DD5}"/>
          </ac:spMkLst>
        </pc:spChg>
        <pc:spChg chg="add del">
          <ac:chgData name="patricia cacaud" userId="4540ffa76a639694" providerId="LiveId" clId="{752D53A7-EE0D-403D-8037-E162C01A6136}" dt="2025-11-25T19:17:54.906" v="57" actId="26606"/>
          <ac:spMkLst>
            <pc:docMk/>
            <pc:sldMk cId="3842816057" sldId="263"/>
            <ac:spMk id="18" creationId="{38FAA1A1-D861-433F-88FA-1E9D6FD31D11}"/>
          </ac:spMkLst>
        </pc:spChg>
        <pc:spChg chg="add">
          <ac:chgData name="patricia cacaud" userId="4540ffa76a639694" providerId="LiveId" clId="{752D53A7-EE0D-403D-8037-E162C01A6136}" dt="2025-11-25T19:18:28.229" v="62" actId="26606"/>
          <ac:spMkLst>
            <pc:docMk/>
            <pc:sldMk cId="3842816057" sldId="263"/>
            <ac:spMk id="19" creationId="{081E4A58-353D-44AE-B2FC-2A74E2E400F7}"/>
          </ac:spMkLst>
        </pc:spChg>
        <pc:spChg chg="add del">
          <ac:chgData name="patricia cacaud" userId="4540ffa76a639694" providerId="LiveId" clId="{752D53A7-EE0D-403D-8037-E162C01A6136}" dt="2025-11-25T19:17:54.906" v="57" actId="26606"/>
          <ac:spMkLst>
            <pc:docMk/>
            <pc:sldMk cId="3842816057" sldId="263"/>
            <ac:spMk id="20" creationId="{8D71EDA1-87BF-4D5D-AB79-F346FD19278A}"/>
          </ac:spMkLst>
        </pc:spChg>
        <pc:spChg chg="add del">
          <ac:chgData name="patricia cacaud" userId="4540ffa76a639694" providerId="LiveId" clId="{752D53A7-EE0D-403D-8037-E162C01A6136}" dt="2025-11-25T19:17:59.150" v="59" actId="26606"/>
          <ac:spMkLst>
            <pc:docMk/>
            <pc:sldMk cId="3842816057" sldId="263"/>
            <ac:spMk id="22" creationId="{B50AB553-2A96-4A92-96F2-93548E096954}"/>
          </ac:spMkLst>
        </pc:spChg>
        <pc:graphicFrameChg chg="add del">
          <ac:chgData name="patricia cacaud" userId="4540ffa76a639694" providerId="LiveId" clId="{752D53A7-EE0D-403D-8037-E162C01A6136}" dt="2025-11-25T19:17:59.150" v="59" actId="26606"/>
          <ac:graphicFrameMkLst>
            <pc:docMk/>
            <pc:sldMk cId="3842816057" sldId="263"/>
            <ac:graphicFrameMk id="5" creationId="{DC51ED6E-C5A9-0163-6758-369D0D7423F5}"/>
          </ac:graphicFrameMkLst>
        </pc:graphicFrameChg>
        <pc:graphicFrameChg chg="add del">
          <ac:chgData name="patricia cacaud" userId="4540ffa76a639694" providerId="LiveId" clId="{752D53A7-EE0D-403D-8037-E162C01A6136}" dt="2025-11-25T19:18:13.794" v="61" actId="26606"/>
          <ac:graphicFrameMkLst>
            <pc:docMk/>
            <pc:sldMk cId="3842816057" sldId="263"/>
            <ac:graphicFrameMk id="24" creationId="{8E27986A-0490-7665-704A-DB054C86CF6F}"/>
          </ac:graphicFrameMkLst>
        </pc:graphicFrameChg>
        <pc:picChg chg="add del">
          <ac:chgData name="patricia cacaud" userId="4540ffa76a639694" providerId="LiveId" clId="{752D53A7-EE0D-403D-8037-E162C01A6136}" dt="2025-11-25T19:17:59.150" v="59" actId="26606"/>
          <ac:picMkLst>
            <pc:docMk/>
            <pc:sldMk cId="3842816057" sldId="263"/>
            <ac:picMk id="6" creationId="{33E204DA-CB46-7E6C-0E9E-CD3D41C44191}"/>
          </ac:picMkLst>
        </pc:picChg>
      </pc:sldChg>
      <pc:sldChg chg="addSp delSp modSp mod setBg">
        <pc:chgData name="patricia cacaud" userId="4540ffa76a639694" providerId="LiveId" clId="{752D53A7-EE0D-403D-8037-E162C01A6136}" dt="2025-11-25T19:23:16.204" v="119" actId="26606"/>
        <pc:sldMkLst>
          <pc:docMk/>
          <pc:sldMk cId="2945602312" sldId="264"/>
        </pc:sldMkLst>
        <pc:spChg chg="mod">
          <ac:chgData name="patricia cacaud" userId="4540ffa76a639694" providerId="LiveId" clId="{752D53A7-EE0D-403D-8037-E162C01A6136}" dt="2025-11-25T19:23:16.204" v="119" actId="26606"/>
          <ac:spMkLst>
            <pc:docMk/>
            <pc:sldMk cId="2945602312" sldId="264"/>
            <ac:spMk id="2" creationId="{02D95CC9-FB94-149F-CF08-CD7ECCF5D78B}"/>
          </ac:spMkLst>
        </pc:spChg>
        <pc:spChg chg="mod ord">
          <ac:chgData name="patricia cacaud" userId="4540ffa76a639694" providerId="LiveId" clId="{752D53A7-EE0D-403D-8037-E162C01A6136}" dt="2025-11-25T19:23:16.204" v="119" actId="26606"/>
          <ac:spMkLst>
            <pc:docMk/>
            <pc:sldMk cId="2945602312" sldId="264"/>
            <ac:spMk id="3" creationId="{DAD54855-3C72-A50A-E472-428A0466CB7F}"/>
          </ac:spMkLst>
        </pc:spChg>
        <pc:spChg chg="add del">
          <ac:chgData name="patricia cacaud" userId="4540ffa76a639694" providerId="LiveId" clId="{752D53A7-EE0D-403D-8037-E162C01A6136}" dt="2025-11-25T19:19:26.679" v="68" actId="26606"/>
          <ac:spMkLst>
            <pc:docMk/>
            <pc:sldMk cId="2945602312" sldId="264"/>
            <ac:spMk id="10" creationId="{129F4FEF-3F4E-4042-8E6D-C24E201FB31A}"/>
          </ac:spMkLst>
        </pc:spChg>
        <pc:spChg chg="add del">
          <ac:chgData name="patricia cacaud" userId="4540ffa76a639694" providerId="LiveId" clId="{752D53A7-EE0D-403D-8037-E162C01A6136}" dt="2025-11-25T19:23:16.204" v="119" actId="26606"/>
          <ac:spMkLst>
            <pc:docMk/>
            <pc:sldMk cId="2945602312" sldId="264"/>
            <ac:spMk id="11" creationId="{EAE48C4B-3A90-42C3-BA00-6092B477179E}"/>
          </ac:spMkLst>
        </pc:spChg>
        <pc:spChg chg="add del">
          <ac:chgData name="patricia cacaud" userId="4540ffa76a639694" providerId="LiveId" clId="{752D53A7-EE0D-403D-8037-E162C01A6136}" dt="2025-11-25T19:19:28.989" v="70" actId="26606"/>
          <ac:spMkLst>
            <pc:docMk/>
            <pc:sldMk cId="2945602312" sldId="264"/>
            <ac:spMk id="12" creationId="{2CB962CF-61A3-4EF9-94F6-7C59B0329524}"/>
          </ac:spMkLst>
        </pc:spChg>
        <pc:spChg chg="add del">
          <ac:chgData name="patricia cacaud" userId="4540ffa76a639694" providerId="LiveId" clId="{752D53A7-EE0D-403D-8037-E162C01A6136}" dt="2025-11-25T19:19:01.532" v="64" actId="26606"/>
          <ac:spMkLst>
            <pc:docMk/>
            <pc:sldMk cId="2945602312" sldId="264"/>
            <ac:spMk id="13" creationId="{D2B783EE-0239-4717-BBEA-8C9EAC61C824}"/>
          </ac:spMkLst>
        </pc:spChg>
        <pc:spChg chg="add del">
          <ac:chgData name="patricia cacaud" userId="4540ffa76a639694" providerId="LiveId" clId="{752D53A7-EE0D-403D-8037-E162C01A6136}" dt="2025-11-25T19:19:40.240" v="72" actId="26606"/>
          <ac:spMkLst>
            <pc:docMk/>
            <pc:sldMk cId="2945602312" sldId="264"/>
            <ac:spMk id="14" creationId="{231BF440-39FA-4087-84CC-2EEC0BBDAF29}"/>
          </ac:spMkLst>
        </pc:spChg>
        <pc:spChg chg="add del">
          <ac:chgData name="patricia cacaud" userId="4540ffa76a639694" providerId="LiveId" clId="{752D53A7-EE0D-403D-8037-E162C01A6136}" dt="2025-11-25T19:19:01.532" v="64" actId="26606"/>
          <ac:spMkLst>
            <pc:docMk/>
            <pc:sldMk cId="2945602312" sldId="264"/>
            <ac:spMk id="15" creationId="{A7B99495-F43F-4D80-A44F-2CB4764EB90B}"/>
          </ac:spMkLst>
        </pc:spChg>
        <pc:spChg chg="add del">
          <ac:chgData name="patricia cacaud" userId="4540ffa76a639694" providerId="LiveId" clId="{752D53A7-EE0D-403D-8037-E162C01A6136}" dt="2025-11-25T19:19:40.240" v="72" actId="26606"/>
          <ac:spMkLst>
            <pc:docMk/>
            <pc:sldMk cId="2945602312" sldId="264"/>
            <ac:spMk id="16" creationId="{F04E4CBA-303B-48BD-8451-C2701CB0EEBF}"/>
          </ac:spMkLst>
        </pc:spChg>
        <pc:spChg chg="add del">
          <ac:chgData name="patricia cacaud" userId="4540ffa76a639694" providerId="LiveId" clId="{752D53A7-EE0D-403D-8037-E162C01A6136}" dt="2025-11-25T19:19:01.532" v="64" actId="26606"/>
          <ac:spMkLst>
            <pc:docMk/>
            <pc:sldMk cId="2945602312" sldId="264"/>
            <ac:spMk id="17" creationId="{70BEB1E7-2F88-40BC-B73D-42E5B6F80BFC}"/>
          </ac:spMkLst>
        </pc:spChg>
        <pc:spChg chg="add del">
          <ac:chgData name="patricia cacaud" userId="4540ffa76a639694" providerId="LiveId" clId="{752D53A7-EE0D-403D-8037-E162C01A6136}" dt="2025-11-25T19:19:40.240" v="72" actId="26606"/>
          <ac:spMkLst>
            <pc:docMk/>
            <pc:sldMk cId="2945602312" sldId="264"/>
            <ac:spMk id="18" creationId="{F6CA58B3-AFCC-4A40-9882-50D5080879B0}"/>
          </ac:spMkLst>
        </pc:spChg>
        <pc:spChg chg="add del">
          <ac:chgData name="patricia cacaud" userId="4540ffa76a639694" providerId="LiveId" clId="{752D53A7-EE0D-403D-8037-E162C01A6136}" dt="2025-11-25T19:19:12.262" v="66" actId="26606"/>
          <ac:spMkLst>
            <pc:docMk/>
            <pc:sldMk cId="2945602312" sldId="264"/>
            <ac:spMk id="19" creationId="{EAE48C4B-3A90-42C3-BA00-6092B477179E}"/>
          </ac:spMkLst>
        </pc:spChg>
        <pc:spChg chg="add del">
          <ac:chgData name="patricia cacaud" userId="4540ffa76a639694" providerId="LiveId" clId="{752D53A7-EE0D-403D-8037-E162C01A6136}" dt="2025-11-25T19:19:12.262" v="66" actId="26606"/>
          <ac:spMkLst>
            <pc:docMk/>
            <pc:sldMk cId="2945602312" sldId="264"/>
            <ac:spMk id="20" creationId="{F919E280-CA27-4214-97E6-294E0C3BC4B3}"/>
          </ac:spMkLst>
        </pc:spChg>
        <pc:spChg chg="add del">
          <ac:chgData name="patricia cacaud" userId="4540ffa76a639694" providerId="LiveId" clId="{752D53A7-EE0D-403D-8037-E162C01A6136}" dt="2025-11-25T19:19:40.240" v="72" actId="26606"/>
          <ac:spMkLst>
            <pc:docMk/>
            <pc:sldMk cId="2945602312" sldId="264"/>
            <ac:spMk id="21" creationId="{82095FCE-EF05-4443-B97A-85DEE3A5CA17}"/>
          </ac:spMkLst>
        </pc:spChg>
        <pc:spChg chg="add del">
          <ac:chgData name="patricia cacaud" userId="4540ffa76a639694" providerId="LiveId" clId="{752D53A7-EE0D-403D-8037-E162C01A6136}" dt="2025-11-25T19:19:40.240" v="72" actId="26606"/>
          <ac:spMkLst>
            <pc:docMk/>
            <pc:sldMk cId="2945602312" sldId="264"/>
            <ac:spMk id="22" creationId="{75C56826-D4E5-42ED-8529-079651CB3005}"/>
          </ac:spMkLst>
        </pc:spChg>
        <pc:spChg chg="add del">
          <ac:chgData name="patricia cacaud" userId="4540ffa76a639694" providerId="LiveId" clId="{752D53A7-EE0D-403D-8037-E162C01A6136}" dt="2025-11-25T19:19:40.240" v="72" actId="26606"/>
          <ac:spMkLst>
            <pc:docMk/>
            <pc:sldMk cId="2945602312" sldId="264"/>
            <ac:spMk id="23" creationId="{CA00AE6B-AA30-4CF8-BA6F-339B780AD76C}"/>
          </ac:spMkLst>
        </pc:spChg>
        <pc:spChg chg="add del">
          <ac:chgData name="patricia cacaud" userId="4540ffa76a639694" providerId="LiveId" clId="{752D53A7-EE0D-403D-8037-E162C01A6136}" dt="2025-11-25T19:23:16.204" v="119" actId="26606"/>
          <ac:spMkLst>
            <pc:docMk/>
            <pc:sldMk cId="2945602312" sldId="264"/>
            <ac:spMk id="24" creationId="{F919E280-CA27-4214-97E6-294E0C3BC4B3}"/>
          </ac:spMkLst>
        </pc:spChg>
        <pc:spChg chg="add del">
          <ac:chgData name="patricia cacaud" userId="4540ffa76a639694" providerId="LiveId" clId="{752D53A7-EE0D-403D-8037-E162C01A6136}" dt="2025-11-25T19:20:13.149" v="74" actId="26606"/>
          <ac:spMkLst>
            <pc:docMk/>
            <pc:sldMk cId="2945602312" sldId="264"/>
            <ac:spMk id="25" creationId="{53E60C6D-4E85-4E14-BCDF-BF15C241F7CA}"/>
          </ac:spMkLst>
        </pc:spChg>
        <pc:spChg chg="add del">
          <ac:chgData name="patricia cacaud" userId="4540ffa76a639694" providerId="LiveId" clId="{752D53A7-EE0D-403D-8037-E162C01A6136}" dt="2025-11-25T19:20:13.149" v="74" actId="26606"/>
          <ac:spMkLst>
            <pc:docMk/>
            <pc:sldMk cId="2945602312" sldId="264"/>
            <ac:spMk id="26" creationId="{7D42D292-4C48-479B-9E59-E29CD9871C0C}"/>
          </ac:spMkLst>
        </pc:spChg>
        <pc:spChg chg="add del">
          <ac:chgData name="patricia cacaud" userId="4540ffa76a639694" providerId="LiveId" clId="{752D53A7-EE0D-403D-8037-E162C01A6136}" dt="2025-11-25T19:20:13.149" v="74" actId="26606"/>
          <ac:spMkLst>
            <pc:docMk/>
            <pc:sldMk cId="2945602312" sldId="264"/>
            <ac:spMk id="27" creationId="{533DF362-939D-4EEE-8DC4-6B54607E5611}"/>
          </ac:spMkLst>
        </pc:spChg>
        <pc:spChg chg="add del">
          <ac:chgData name="patricia cacaud" userId="4540ffa76a639694" providerId="LiveId" clId="{752D53A7-EE0D-403D-8037-E162C01A6136}" dt="2025-11-25T19:22:23.264" v="106" actId="26606"/>
          <ac:spMkLst>
            <pc:docMk/>
            <pc:sldMk cId="2945602312" sldId="264"/>
            <ac:spMk id="29" creationId="{7A203437-703A-4E00-A8C0-91D328D6C7C7}"/>
          </ac:spMkLst>
        </pc:spChg>
        <pc:spChg chg="add del">
          <ac:chgData name="patricia cacaud" userId="4540ffa76a639694" providerId="LiveId" clId="{752D53A7-EE0D-403D-8037-E162C01A6136}" dt="2025-11-25T19:22:23.264" v="106" actId="26606"/>
          <ac:spMkLst>
            <pc:docMk/>
            <pc:sldMk cId="2945602312" sldId="264"/>
            <ac:spMk id="31" creationId="{CD84038B-4A56-439B-A184-79B2D4506692}"/>
          </ac:spMkLst>
        </pc:spChg>
        <pc:spChg chg="add del">
          <ac:chgData name="patricia cacaud" userId="4540ffa76a639694" providerId="LiveId" clId="{752D53A7-EE0D-403D-8037-E162C01A6136}" dt="2025-11-25T19:22:23.264" v="106" actId="26606"/>
          <ac:spMkLst>
            <pc:docMk/>
            <pc:sldMk cId="2945602312" sldId="264"/>
            <ac:spMk id="33" creationId="{4F96EE13-2C4D-4262-812E-DDE5FC35F0AD}"/>
          </ac:spMkLst>
        </pc:spChg>
        <pc:spChg chg="add del">
          <ac:chgData name="patricia cacaud" userId="4540ffa76a639694" providerId="LiveId" clId="{752D53A7-EE0D-403D-8037-E162C01A6136}" dt="2025-11-25T19:22:27.159" v="108" actId="26606"/>
          <ac:spMkLst>
            <pc:docMk/>
            <pc:sldMk cId="2945602312" sldId="264"/>
            <ac:spMk id="35" creationId="{A2679492-7988-4050-9056-542444452411}"/>
          </ac:spMkLst>
        </pc:spChg>
        <pc:spChg chg="add del">
          <ac:chgData name="patricia cacaud" userId="4540ffa76a639694" providerId="LiveId" clId="{752D53A7-EE0D-403D-8037-E162C01A6136}" dt="2025-11-25T19:22:27.159" v="108" actId="26606"/>
          <ac:spMkLst>
            <pc:docMk/>
            <pc:sldMk cId="2945602312" sldId="264"/>
            <ac:spMk id="36" creationId="{B091B163-7D61-4891-ABCF-5C13D9C418D0}"/>
          </ac:spMkLst>
        </pc:spChg>
        <pc:spChg chg="add del">
          <ac:chgData name="patricia cacaud" userId="4540ffa76a639694" providerId="LiveId" clId="{752D53A7-EE0D-403D-8037-E162C01A6136}" dt="2025-11-25T19:22:32.600" v="110" actId="26606"/>
          <ac:spMkLst>
            <pc:docMk/>
            <pc:sldMk cId="2945602312" sldId="264"/>
            <ac:spMk id="39" creationId="{D2B783EE-0239-4717-BBEA-8C9EAC61C824}"/>
          </ac:spMkLst>
        </pc:spChg>
        <pc:spChg chg="add del">
          <ac:chgData name="patricia cacaud" userId="4540ffa76a639694" providerId="LiveId" clId="{752D53A7-EE0D-403D-8037-E162C01A6136}" dt="2025-11-25T19:22:32.600" v="110" actId="26606"/>
          <ac:spMkLst>
            <pc:docMk/>
            <pc:sldMk cId="2945602312" sldId="264"/>
            <ac:spMk id="40" creationId="{A7B99495-F43F-4D80-A44F-2CB4764EB90B}"/>
          </ac:spMkLst>
        </pc:spChg>
        <pc:spChg chg="add del">
          <ac:chgData name="patricia cacaud" userId="4540ffa76a639694" providerId="LiveId" clId="{752D53A7-EE0D-403D-8037-E162C01A6136}" dt="2025-11-25T19:22:32.600" v="110" actId="26606"/>
          <ac:spMkLst>
            <pc:docMk/>
            <pc:sldMk cId="2945602312" sldId="264"/>
            <ac:spMk id="41" creationId="{70BEB1E7-2F88-40BC-B73D-42E5B6F80BFC}"/>
          </ac:spMkLst>
        </pc:spChg>
        <pc:spChg chg="add del">
          <ac:chgData name="patricia cacaud" userId="4540ffa76a639694" providerId="LiveId" clId="{752D53A7-EE0D-403D-8037-E162C01A6136}" dt="2025-11-25T19:22:48.483" v="112" actId="26606"/>
          <ac:spMkLst>
            <pc:docMk/>
            <pc:sldMk cId="2945602312" sldId="264"/>
            <ac:spMk id="43" creationId="{EAE48C4B-3A90-42C3-BA00-6092B477179E}"/>
          </ac:spMkLst>
        </pc:spChg>
        <pc:spChg chg="add del">
          <ac:chgData name="patricia cacaud" userId="4540ffa76a639694" providerId="LiveId" clId="{752D53A7-EE0D-403D-8037-E162C01A6136}" dt="2025-11-25T19:22:48.483" v="112" actId="26606"/>
          <ac:spMkLst>
            <pc:docMk/>
            <pc:sldMk cId="2945602312" sldId="264"/>
            <ac:spMk id="44" creationId="{F919E280-CA27-4214-97E6-294E0C3BC4B3}"/>
          </ac:spMkLst>
        </pc:spChg>
        <pc:spChg chg="add del">
          <ac:chgData name="patricia cacaud" userId="4540ffa76a639694" providerId="LiveId" clId="{752D53A7-EE0D-403D-8037-E162C01A6136}" dt="2025-11-25T19:22:53.115" v="114" actId="26606"/>
          <ac:spMkLst>
            <pc:docMk/>
            <pc:sldMk cId="2945602312" sldId="264"/>
            <ac:spMk id="46" creationId="{7A203437-703A-4E00-A8C0-91D328D6C7C7}"/>
          </ac:spMkLst>
        </pc:spChg>
        <pc:spChg chg="add del">
          <ac:chgData name="patricia cacaud" userId="4540ffa76a639694" providerId="LiveId" clId="{752D53A7-EE0D-403D-8037-E162C01A6136}" dt="2025-11-25T19:22:53.115" v="114" actId="26606"/>
          <ac:spMkLst>
            <pc:docMk/>
            <pc:sldMk cId="2945602312" sldId="264"/>
            <ac:spMk id="47" creationId="{CD84038B-4A56-439B-A184-79B2D4506692}"/>
          </ac:spMkLst>
        </pc:spChg>
        <pc:spChg chg="add del">
          <ac:chgData name="patricia cacaud" userId="4540ffa76a639694" providerId="LiveId" clId="{752D53A7-EE0D-403D-8037-E162C01A6136}" dt="2025-11-25T19:22:53.115" v="114" actId="26606"/>
          <ac:spMkLst>
            <pc:docMk/>
            <pc:sldMk cId="2945602312" sldId="264"/>
            <ac:spMk id="48" creationId="{4F96EE13-2C4D-4262-812E-DDE5FC35F0AD}"/>
          </ac:spMkLst>
        </pc:spChg>
        <pc:spChg chg="add del">
          <ac:chgData name="patricia cacaud" userId="4540ffa76a639694" providerId="LiveId" clId="{752D53A7-EE0D-403D-8037-E162C01A6136}" dt="2025-11-25T19:23:09.652" v="116" actId="26606"/>
          <ac:spMkLst>
            <pc:docMk/>
            <pc:sldMk cId="2945602312" sldId="264"/>
            <ac:spMk id="50" creationId="{352BEC0E-22F8-46D0-9632-375DB541B06C}"/>
          </ac:spMkLst>
        </pc:spChg>
        <pc:spChg chg="add del">
          <ac:chgData name="patricia cacaud" userId="4540ffa76a639694" providerId="LiveId" clId="{752D53A7-EE0D-403D-8037-E162C01A6136}" dt="2025-11-25T19:23:09.652" v="116" actId="26606"/>
          <ac:spMkLst>
            <pc:docMk/>
            <pc:sldMk cId="2945602312" sldId="264"/>
            <ac:spMk id="51" creationId="{3FCFB1DE-0B7E-48CC-BA90-B2AB0889F9D6}"/>
          </ac:spMkLst>
        </pc:spChg>
        <pc:picChg chg="mod ord">
          <ac:chgData name="patricia cacaud" userId="4540ffa76a639694" providerId="LiveId" clId="{752D53A7-EE0D-403D-8037-E162C01A6136}" dt="2025-11-25T19:23:16.204" v="119" actId="26606"/>
          <ac:picMkLst>
            <pc:docMk/>
            <pc:sldMk cId="2945602312" sldId="264"/>
            <ac:picMk id="6" creationId="{7832413F-2B0F-D32B-F306-1190EE3BCB0F}"/>
          </ac:picMkLst>
        </pc:picChg>
        <pc:picChg chg="mod ord">
          <ac:chgData name="patricia cacaud" userId="4540ffa76a639694" providerId="LiveId" clId="{752D53A7-EE0D-403D-8037-E162C01A6136}" dt="2025-11-25T19:23:16.204" v="119" actId="26606"/>
          <ac:picMkLst>
            <pc:docMk/>
            <pc:sldMk cId="2945602312" sldId="264"/>
            <ac:picMk id="8" creationId="{C39530C5-2960-6B94-5162-A7B1CBC61AB3}"/>
          </ac:picMkLst>
        </pc:picChg>
        <pc:cxnChg chg="add del">
          <ac:chgData name="patricia cacaud" userId="4540ffa76a639694" providerId="LiveId" clId="{752D53A7-EE0D-403D-8037-E162C01A6136}" dt="2025-11-25T19:22:27.159" v="108" actId="26606"/>
          <ac:cxnSpMkLst>
            <pc:docMk/>
            <pc:sldMk cId="2945602312" sldId="264"/>
            <ac:cxnSpMk id="37" creationId="{C49DA8F6-BCC1-4447-B54C-57856834B94B}"/>
          </ac:cxnSpMkLst>
        </pc:cxnChg>
      </pc:sldChg>
      <pc:sldChg chg="addSp delSp modSp mod setBg">
        <pc:chgData name="patricia cacaud" userId="4540ffa76a639694" providerId="LiveId" clId="{752D53A7-EE0D-403D-8037-E162C01A6136}" dt="2025-11-25T19:25:01.399" v="136" actId="26606"/>
        <pc:sldMkLst>
          <pc:docMk/>
          <pc:sldMk cId="1623295010" sldId="265"/>
        </pc:sldMkLst>
        <pc:spChg chg="mod">
          <ac:chgData name="patricia cacaud" userId="4540ffa76a639694" providerId="LiveId" clId="{752D53A7-EE0D-403D-8037-E162C01A6136}" dt="2025-11-25T19:25:01.399" v="136" actId="26606"/>
          <ac:spMkLst>
            <pc:docMk/>
            <pc:sldMk cId="1623295010" sldId="265"/>
            <ac:spMk id="5" creationId="{FED755C0-B8F8-23F2-FDD1-54A8DAD0ABF4}"/>
          </ac:spMkLst>
        </pc:spChg>
        <pc:spChg chg="add del mod">
          <ac:chgData name="patricia cacaud" userId="4540ffa76a639694" providerId="LiveId" clId="{752D53A7-EE0D-403D-8037-E162C01A6136}" dt="2025-11-25T19:25:01.399" v="136" actId="26606"/>
          <ac:spMkLst>
            <pc:docMk/>
            <pc:sldMk cId="1623295010" sldId="265"/>
            <ac:spMk id="6" creationId="{0D492206-B2E9-095B-4F56-FDC92A200CBA}"/>
          </ac:spMkLst>
        </pc:spChg>
        <pc:spChg chg="add del">
          <ac:chgData name="patricia cacaud" userId="4540ffa76a639694" providerId="LiveId" clId="{752D53A7-EE0D-403D-8037-E162C01A6136}" dt="2025-11-25T19:23:56.126" v="121" actId="26606"/>
          <ac:spMkLst>
            <pc:docMk/>
            <pc:sldMk cId="1623295010" sldId="265"/>
            <ac:spMk id="11" creationId="{907EF6B7-1338-4443-8C46-6A318D952DFD}"/>
          </ac:spMkLst>
        </pc:spChg>
        <pc:spChg chg="add del">
          <ac:chgData name="patricia cacaud" userId="4540ffa76a639694" providerId="LiveId" clId="{752D53A7-EE0D-403D-8037-E162C01A6136}" dt="2025-11-25T19:24:00.774" v="123" actId="26606"/>
          <ac:spMkLst>
            <pc:docMk/>
            <pc:sldMk cId="1623295010" sldId="265"/>
            <ac:spMk id="12" creationId="{BACC6370-2D7E-4714-9D71-7542949D7D5D}"/>
          </ac:spMkLst>
        </pc:spChg>
        <pc:spChg chg="add del">
          <ac:chgData name="patricia cacaud" userId="4540ffa76a639694" providerId="LiveId" clId="{752D53A7-EE0D-403D-8037-E162C01A6136}" dt="2025-11-25T19:23:56.126" v="121" actId="26606"/>
          <ac:spMkLst>
            <pc:docMk/>
            <pc:sldMk cId="1623295010" sldId="265"/>
            <ac:spMk id="13" creationId="{DAAE4CDD-124C-4DCF-9584-B6033B545DD5}"/>
          </ac:spMkLst>
        </pc:spChg>
        <pc:spChg chg="add del">
          <ac:chgData name="patricia cacaud" userId="4540ffa76a639694" providerId="LiveId" clId="{752D53A7-EE0D-403D-8037-E162C01A6136}" dt="2025-11-25T19:24:00.774" v="123" actId="26606"/>
          <ac:spMkLst>
            <pc:docMk/>
            <pc:sldMk cId="1623295010" sldId="265"/>
            <ac:spMk id="14" creationId="{256B2C21-A230-48C0-8DF1-C46611373C44}"/>
          </ac:spMkLst>
        </pc:spChg>
        <pc:spChg chg="add del">
          <ac:chgData name="patricia cacaud" userId="4540ffa76a639694" providerId="LiveId" clId="{752D53A7-EE0D-403D-8037-E162C01A6136}" dt="2025-11-25T19:23:56.126" v="121" actId="26606"/>
          <ac:spMkLst>
            <pc:docMk/>
            <pc:sldMk cId="1623295010" sldId="265"/>
            <ac:spMk id="15" creationId="{081E4A58-353D-44AE-B2FC-2A74E2E400F7}"/>
          </ac:spMkLst>
        </pc:spChg>
        <pc:spChg chg="add del">
          <ac:chgData name="patricia cacaud" userId="4540ffa76a639694" providerId="LiveId" clId="{752D53A7-EE0D-403D-8037-E162C01A6136}" dt="2025-11-25T19:24:00.774" v="123" actId="26606"/>
          <ac:spMkLst>
            <pc:docMk/>
            <pc:sldMk cId="1623295010" sldId="265"/>
            <ac:spMk id="16" creationId="{3847E18C-932D-4C95-AABA-FEC7C9499AD7}"/>
          </ac:spMkLst>
        </pc:spChg>
        <pc:spChg chg="add del">
          <ac:chgData name="patricia cacaud" userId="4540ffa76a639694" providerId="LiveId" clId="{752D53A7-EE0D-403D-8037-E162C01A6136}" dt="2025-11-25T19:24:00.774" v="123" actId="26606"/>
          <ac:spMkLst>
            <pc:docMk/>
            <pc:sldMk cId="1623295010" sldId="265"/>
            <ac:spMk id="18" creationId="{3150CB11-0C61-439E-910F-5787759E72A0}"/>
          </ac:spMkLst>
        </pc:spChg>
        <pc:spChg chg="add del">
          <ac:chgData name="patricia cacaud" userId="4540ffa76a639694" providerId="LiveId" clId="{752D53A7-EE0D-403D-8037-E162C01A6136}" dt="2025-11-25T19:24:00.774" v="123" actId="26606"/>
          <ac:spMkLst>
            <pc:docMk/>
            <pc:sldMk cId="1623295010" sldId="265"/>
            <ac:spMk id="20" creationId="{43F8A58B-5155-44CE-A5FF-7647B47D0A7A}"/>
          </ac:spMkLst>
        </pc:spChg>
        <pc:spChg chg="add del">
          <ac:chgData name="patricia cacaud" userId="4540ffa76a639694" providerId="LiveId" clId="{752D53A7-EE0D-403D-8037-E162C01A6136}" dt="2025-11-25T19:24:00.774" v="123" actId="26606"/>
          <ac:spMkLst>
            <pc:docMk/>
            <pc:sldMk cId="1623295010" sldId="265"/>
            <ac:spMk id="22" creationId="{443F2ACA-E6D6-4028-82DD-F03C262D5DE6}"/>
          </ac:spMkLst>
        </pc:spChg>
        <pc:spChg chg="add del">
          <ac:chgData name="patricia cacaud" userId="4540ffa76a639694" providerId="LiveId" clId="{752D53A7-EE0D-403D-8037-E162C01A6136}" dt="2025-11-25T19:24:02.806" v="125" actId="26606"/>
          <ac:spMkLst>
            <pc:docMk/>
            <pc:sldMk cId="1623295010" sldId="265"/>
            <ac:spMk id="24" creationId="{2E442304-DDBD-4F7B-8017-36BCC863FB40}"/>
          </ac:spMkLst>
        </pc:spChg>
        <pc:spChg chg="add del">
          <ac:chgData name="patricia cacaud" userId="4540ffa76a639694" providerId="LiveId" clId="{752D53A7-EE0D-403D-8037-E162C01A6136}" dt="2025-11-25T19:24:02.806" v="125" actId="26606"/>
          <ac:spMkLst>
            <pc:docMk/>
            <pc:sldMk cId="1623295010" sldId="265"/>
            <ac:spMk id="25" creationId="{5E107275-3853-46FD-A241-DE4355A42675}"/>
          </ac:spMkLst>
        </pc:spChg>
        <pc:spChg chg="add del">
          <ac:chgData name="patricia cacaud" userId="4540ffa76a639694" providerId="LiveId" clId="{752D53A7-EE0D-403D-8037-E162C01A6136}" dt="2025-11-25T19:24:08.787" v="127" actId="26606"/>
          <ac:spMkLst>
            <pc:docMk/>
            <pc:sldMk cId="1623295010" sldId="265"/>
            <ac:spMk id="28" creationId="{BACC6370-2D7E-4714-9D71-7542949D7D5D}"/>
          </ac:spMkLst>
        </pc:spChg>
        <pc:spChg chg="add del">
          <ac:chgData name="patricia cacaud" userId="4540ffa76a639694" providerId="LiveId" clId="{752D53A7-EE0D-403D-8037-E162C01A6136}" dt="2025-11-25T19:24:08.787" v="127" actId="26606"/>
          <ac:spMkLst>
            <pc:docMk/>
            <pc:sldMk cId="1623295010" sldId="265"/>
            <ac:spMk id="29" creationId="{256B2C21-A230-48C0-8DF1-C46611373C44}"/>
          </ac:spMkLst>
        </pc:spChg>
        <pc:spChg chg="add del">
          <ac:chgData name="patricia cacaud" userId="4540ffa76a639694" providerId="LiveId" clId="{752D53A7-EE0D-403D-8037-E162C01A6136}" dt="2025-11-25T19:24:08.787" v="127" actId="26606"/>
          <ac:spMkLst>
            <pc:docMk/>
            <pc:sldMk cId="1623295010" sldId="265"/>
            <ac:spMk id="30" creationId="{3847E18C-932D-4C95-AABA-FEC7C9499AD7}"/>
          </ac:spMkLst>
        </pc:spChg>
        <pc:spChg chg="add del">
          <ac:chgData name="patricia cacaud" userId="4540ffa76a639694" providerId="LiveId" clId="{752D53A7-EE0D-403D-8037-E162C01A6136}" dt="2025-11-25T19:24:08.787" v="127" actId="26606"/>
          <ac:spMkLst>
            <pc:docMk/>
            <pc:sldMk cId="1623295010" sldId="265"/>
            <ac:spMk id="31" creationId="{3150CB11-0C61-439E-910F-5787759E72A0}"/>
          </ac:spMkLst>
        </pc:spChg>
        <pc:spChg chg="add del">
          <ac:chgData name="patricia cacaud" userId="4540ffa76a639694" providerId="LiveId" clId="{752D53A7-EE0D-403D-8037-E162C01A6136}" dt="2025-11-25T19:24:08.787" v="127" actId="26606"/>
          <ac:spMkLst>
            <pc:docMk/>
            <pc:sldMk cId="1623295010" sldId="265"/>
            <ac:spMk id="32" creationId="{43F8A58B-5155-44CE-A5FF-7647B47D0A7A}"/>
          </ac:spMkLst>
        </pc:spChg>
        <pc:spChg chg="add del">
          <ac:chgData name="patricia cacaud" userId="4540ffa76a639694" providerId="LiveId" clId="{752D53A7-EE0D-403D-8037-E162C01A6136}" dt="2025-11-25T19:24:08.787" v="127" actId="26606"/>
          <ac:spMkLst>
            <pc:docMk/>
            <pc:sldMk cId="1623295010" sldId="265"/>
            <ac:spMk id="33" creationId="{443F2ACA-E6D6-4028-82DD-F03C262D5DE6}"/>
          </ac:spMkLst>
        </pc:spChg>
        <pc:spChg chg="add del">
          <ac:chgData name="patricia cacaud" userId="4540ffa76a639694" providerId="LiveId" clId="{752D53A7-EE0D-403D-8037-E162C01A6136}" dt="2025-11-25T19:24:29.818" v="129" actId="26606"/>
          <ac:spMkLst>
            <pc:docMk/>
            <pc:sldMk cId="1623295010" sldId="265"/>
            <ac:spMk id="36" creationId="{BACC6370-2D7E-4714-9D71-7542949D7D5D}"/>
          </ac:spMkLst>
        </pc:spChg>
        <pc:spChg chg="add del">
          <ac:chgData name="patricia cacaud" userId="4540ffa76a639694" providerId="LiveId" clId="{752D53A7-EE0D-403D-8037-E162C01A6136}" dt="2025-11-25T19:24:29.818" v="129" actId="26606"/>
          <ac:spMkLst>
            <pc:docMk/>
            <pc:sldMk cId="1623295010" sldId="265"/>
            <ac:spMk id="37" creationId="{256B2C21-A230-48C0-8DF1-C46611373C44}"/>
          </ac:spMkLst>
        </pc:spChg>
        <pc:spChg chg="add del">
          <ac:chgData name="patricia cacaud" userId="4540ffa76a639694" providerId="LiveId" clId="{752D53A7-EE0D-403D-8037-E162C01A6136}" dt="2025-11-25T19:24:29.818" v="129" actId="26606"/>
          <ac:spMkLst>
            <pc:docMk/>
            <pc:sldMk cId="1623295010" sldId="265"/>
            <ac:spMk id="38" creationId="{3847E18C-932D-4C95-AABA-FEC7C9499AD7}"/>
          </ac:spMkLst>
        </pc:spChg>
        <pc:spChg chg="add del">
          <ac:chgData name="patricia cacaud" userId="4540ffa76a639694" providerId="LiveId" clId="{752D53A7-EE0D-403D-8037-E162C01A6136}" dt="2025-11-25T19:24:29.818" v="129" actId="26606"/>
          <ac:spMkLst>
            <pc:docMk/>
            <pc:sldMk cId="1623295010" sldId="265"/>
            <ac:spMk id="39" creationId="{3150CB11-0C61-439E-910F-5787759E72A0}"/>
          </ac:spMkLst>
        </pc:spChg>
        <pc:spChg chg="add del">
          <ac:chgData name="patricia cacaud" userId="4540ffa76a639694" providerId="LiveId" clId="{752D53A7-EE0D-403D-8037-E162C01A6136}" dt="2025-11-25T19:24:29.818" v="129" actId="26606"/>
          <ac:spMkLst>
            <pc:docMk/>
            <pc:sldMk cId="1623295010" sldId="265"/>
            <ac:spMk id="40" creationId="{43F8A58B-5155-44CE-A5FF-7647B47D0A7A}"/>
          </ac:spMkLst>
        </pc:spChg>
        <pc:spChg chg="add del">
          <ac:chgData name="patricia cacaud" userId="4540ffa76a639694" providerId="LiveId" clId="{752D53A7-EE0D-403D-8037-E162C01A6136}" dt="2025-11-25T19:24:29.818" v="129" actId="26606"/>
          <ac:spMkLst>
            <pc:docMk/>
            <pc:sldMk cId="1623295010" sldId="265"/>
            <ac:spMk id="41" creationId="{443F2ACA-E6D6-4028-82DD-F03C262D5DE6}"/>
          </ac:spMkLst>
        </pc:spChg>
        <pc:spChg chg="add del">
          <ac:chgData name="patricia cacaud" userId="4540ffa76a639694" providerId="LiveId" clId="{752D53A7-EE0D-403D-8037-E162C01A6136}" dt="2025-11-25T19:24:35.049" v="131" actId="26606"/>
          <ac:spMkLst>
            <pc:docMk/>
            <pc:sldMk cId="1623295010" sldId="265"/>
            <ac:spMk id="44" creationId="{9DBC8166-481C-4473-95F5-9A5B9073B7F1}"/>
          </ac:spMkLst>
        </pc:spChg>
        <pc:spChg chg="add del">
          <ac:chgData name="patricia cacaud" userId="4540ffa76a639694" providerId="LiveId" clId="{752D53A7-EE0D-403D-8037-E162C01A6136}" dt="2025-11-25T19:24:35.049" v="131" actId="26606"/>
          <ac:spMkLst>
            <pc:docMk/>
            <pc:sldMk cId="1623295010" sldId="265"/>
            <ac:spMk id="45" creationId="{A5A5CE6E-90AF-4D43-A014-1F9EC83EB93D}"/>
          </ac:spMkLst>
        </pc:spChg>
        <pc:spChg chg="add del">
          <ac:chgData name="patricia cacaud" userId="4540ffa76a639694" providerId="LiveId" clId="{752D53A7-EE0D-403D-8037-E162C01A6136}" dt="2025-11-25T19:24:44.951" v="133" actId="26606"/>
          <ac:spMkLst>
            <pc:docMk/>
            <pc:sldMk cId="1623295010" sldId="265"/>
            <ac:spMk id="48" creationId="{BACC6370-2D7E-4714-9D71-7542949D7D5D}"/>
          </ac:spMkLst>
        </pc:spChg>
        <pc:spChg chg="add del">
          <ac:chgData name="patricia cacaud" userId="4540ffa76a639694" providerId="LiveId" clId="{752D53A7-EE0D-403D-8037-E162C01A6136}" dt="2025-11-25T19:24:44.951" v="133" actId="26606"/>
          <ac:spMkLst>
            <pc:docMk/>
            <pc:sldMk cId="1623295010" sldId="265"/>
            <ac:spMk id="49" creationId="{256B2C21-A230-48C0-8DF1-C46611373C44}"/>
          </ac:spMkLst>
        </pc:spChg>
        <pc:spChg chg="add del">
          <ac:chgData name="patricia cacaud" userId="4540ffa76a639694" providerId="LiveId" clId="{752D53A7-EE0D-403D-8037-E162C01A6136}" dt="2025-11-25T19:24:44.951" v="133" actId="26606"/>
          <ac:spMkLst>
            <pc:docMk/>
            <pc:sldMk cId="1623295010" sldId="265"/>
            <ac:spMk id="50" creationId="{3847E18C-932D-4C95-AABA-FEC7C9499AD7}"/>
          </ac:spMkLst>
        </pc:spChg>
        <pc:spChg chg="add del">
          <ac:chgData name="patricia cacaud" userId="4540ffa76a639694" providerId="LiveId" clId="{752D53A7-EE0D-403D-8037-E162C01A6136}" dt="2025-11-25T19:24:44.951" v="133" actId="26606"/>
          <ac:spMkLst>
            <pc:docMk/>
            <pc:sldMk cId="1623295010" sldId="265"/>
            <ac:spMk id="51" creationId="{3150CB11-0C61-439E-910F-5787759E72A0}"/>
          </ac:spMkLst>
        </pc:spChg>
        <pc:spChg chg="add del">
          <ac:chgData name="patricia cacaud" userId="4540ffa76a639694" providerId="LiveId" clId="{752D53A7-EE0D-403D-8037-E162C01A6136}" dt="2025-11-25T19:24:44.951" v="133" actId="26606"/>
          <ac:spMkLst>
            <pc:docMk/>
            <pc:sldMk cId="1623295010" sldId="265"/>
            <ac:spMk id="52" creationId="{43F8A58B-5155-44CE-A5FF-7647B47D0A7A}"/>
          </ac:spMkLst>
        </pc:spChg>
        <pc:spChg chg="add del">
          <ac:chgData name="patricia cacaud" userId="4540ffa76a639694" providerId="LiveId" clId="{752D53A7-EE0D-403D-8037-E162C01A6136}" dt="2025-11-25T19:24:44.951" v="133" actId="26606"/>
          <ac:spMkLst>
            <pc:docMk/>
            <pc:sldMk cId="1623295010" sldId="265"/>
            <ac:spMk id="53" creationId="{443F2ACA-E6D6-4028-82DD-F03C262D5DE6}"/>
          </ac:spMkLst>
        </pc:spChg>
        <pc:spChg chg="add">
          <ac:chgData name="patricia cacaud" userId="4540ffa76a639694" providerId="LiveId" clId="{752D53A7-EE0D-403D-8037-E162C01A6136}" dt="2025-11-25T19:25:01.399" v="136" actId="26606"/>
          <ac:spMkLst>
            <pc:docMk/>
            <pc:sldMk cId="1623295010" sldId="265"/>
            <ac:spMk id="58" creationId="{BACC6370-2D7E-4714-9D71-7542949D7D5D}"/>
          </ac:spMkLst>
        </pc:spChg>
        <pc:spChg chg="add">
          <ac:chgData name="patricia cacaud" userId="4540ffa76a639694" providerId="LiveId" clId="{752D53A7-EE0D-403D-8037-E162C01A6136}" dt="2025-11-25T19:25:01.399" v="136" actId="26606"/>
          <ac:spMkLst>
            <pc:docMk/>
            <pc:sldMk cId="1623295010" sldId="265"/>
            <ac:spMk id="59" creationId="{256B2C21-A230-48C0-8DF1-C46611373C44}"/>
          </ac:spMkLst>
        </pc:spChg>
        <pc:spChg chg="add">
          <ac:chgData name="patricia cacaud" userId="4540ffa76a639694" providerId="LiveId" clId="{752D53A7-EE0D-403D-8037-E162C01A6136}" dt="2025-11-25T19:25:01.399" v="136" actId="26606"/>
          <ac:spMkLst>
            <pc:docMk/>
            <pc:sldMk cId="1623295010" sldId="265"/>
            <ac:spMk id="60" creationId="{3847E18C-932D-4C95-AABA-FEC7C9499AD7}"/>
          </ac:spMkLst>
        </pc:spChg>
        <pc:spChg chg="add">
          <ac:chgData name="patricia cacaud" userId="4540ffa76a639694" providerId="LiveId" clId="{752D53A7-EE0D-403D-8037-E162C01A6136}" dt="2025-11-25T19:25:01.399" v="136" actId="26606"/>
          <ac:spMkLst>
            <pc:docMk/>
            <pc:sldMk cId="1623295010" sldId="265"/>
            <ac:spMk id="61" creationId="{3150CB11-0C61-439E-910F-5787759E72A0}"/>
          </ac:spMkLst>
        </pc:spChg>
        <pc:spChg chg="add">
          <ac:chgData name="patricia cacaud" userId="4540ffa76a639694" providerId="LiveId" clId="{752D53A7-EE0D-403D-8037-E162C01A6136}" dt="2025-11-25T19:25:01.399" v="136" actId="26606"/>
          <ac:spMkLst>
            <pc:docMk/>
            <pc:sldMk cId="1623295010" sldId="265"/>
            <ac:spMk id="62" creationId="{43F8A58B-5155-44CE-A5FF-7647B47D0A7A}"/>
          </ac:spMkLst>
        </pc:spChg>
        <pc:spChg chg="add">
          <ac:chgData name="patricia cacaud" userId="4540ffa76a639694" providerId="LiveId" clId="{752D53A7-EE0D-403D-8037-E162C01A6136}" dt="2025-11-25T19:25:01.399" v="136" actId="26606"/>
          <ac:spMkLst>
            <pc:docMk/>
            <pc:sldMk cId="1623295010" sldId="265"/>
            <ac:spMk id="63" creationId="{443F2ACA-E6D6-4028-82DD-F03C262D5DE6}"/>
          </ac:spMkLst>
        </pc:spChg>
        <pc:graphicFrameChg chg="add del">
          <ac:chgData name="patricia cacaud" userId="4540ffa76a639694" providerId="LiveId" clId="{752D53A7-EE0D-403D-8037-E162C01A6136}" dt="2025-11-25T19:24:00.774" v="123" actId="26606"/>
          <ac:graphicFrameMkLst>
            <pc:docMk/>
            <pc:sldMk cId="1623295010" sldId="265"/>
            <ac:graphicFrameMk id="8" creationId="{5964B8A7-FC66-81E7-E206-B61801E63A28}"/>
          </ac:graphicFrameMkLst>
        </pc:graphicFrameChg>
        <pc:graphicFrameChg chg="add del">
          <ac:chgData name="patricia cacaud" userId="4540ffa76a639694" providerId="LiveId" clId="{752D53A7-EE0D-403D-8037-E162C01A6136}" dt="2025-11-25T19:24:02.806" v="125" actId="26606"/>
          <ac:graphicFrameMkLst>
            <pc:docMk/>
            <pc:sldMk cId="1623295010" sldId="265"/>
            <ac:graphicFrameMk id="26" creationId="{994BAA2C-7255-AEF3-FCEE-0D0016E0B2C4}"/>
          </ac:graphicFrameMkLst>
        </pc:graphicFrameChg>
        <pc:graphicFrameChg chg="add del">
          <ac:chgData name="patricia cacaud" userId="4540ffa76a639694" providerId="LiveId" clId="{752D53A7-EE0D-403D-8037-E162C01A6136}" dt="2025-11-25T19:24:08.787" v="127" actId="26606"/>
          <ac:graphicFrameMkLst>
            <pc:docMk/>
            <pc:sldMk cId="1623295010" sldId="265"/>
            <ac:graphicFrameMk id="34" creationId="{5964B8A7-FC66-81E7-E206-B61801E63A28}"/>
          </ac:graphicFrameMkLst>
        </pc:graphicFrameChg>
        <pc:graphicFrameChg chg="add del">
          <ac:chgData name="patricia cacaud" userId="4540ffa76a639694" providerId="LiveId" clId="{752D53A7-EE0D-403D-8037-E162C01A6136}" dt="2025-11-25T19:24:29.818" v="129" actId="26606"/>
          <ac:graphicFrameMkLst>
            <pc:docMk/>
            <pc:sldMk cId="1623295010" sldId="265"/>
            <ac:graphicFrameMk id="42" creationId="{48603898-84F1-5938-E3FF-6F884690D45E}"/>
          </ac:graphicFrameMkLst>
        </pc:graphicFrameChg>
        <pc:graphicFrameChg chg="add del">
          <ac:chgData name="patricia cacaud" userId="4540ffa76a639694" providerId="LiveId" clId="{752D53A7-EE0D-403D-8037-E162C01A6136}" dt="2025-11-25T19:24:35.049" v="131" actId="26606"/>
          <ac:graphicFrameMkLst>
            <pc:docMk/>
            <pc:sldMk cId="1623295010" sldId="265"/>
            <ac:graphicFrameMk id="46" creationId="{E7A2C722-FF35-39FE-2646-4680ADE6D912}"/>
          </ac:graphicFrameMkLst>
        </pc:graphicFrameChg>
        <pc:graphicFrameChg chg="add del">
          <ac:chgData name="patricia cacaud" userId="4540ffa76a639694" providerId="LiveId" clId="{752D53A7-EE0D-403D-8037-E162C01A6136}" dt="2025-11-25T19:24:44.951" v="133" actId="26606"/>
          <ac:graphicFrameMkLst>
            <pc:docMk/>
            <pc:sldMk cId="1623295010" sldId="265"/>
            <ac:graphicFrameMk id="54" creationId="{48603898-84F1-5938-E3FF-6F884690D45E}"/>
          </ac:graphicFrameMkLst>
        </pc:graphicFrameChg>
        <pc:graphicFrameChg chg="add del">
          <ac:chgData name="patricia cacaud" userId="4540ffa76a639694" providerId="LiveId" clId="{752D53A7-EE0D-403D-8037-E162C01A6136}" dt="2025-11-25T19:25:01.383" v="135" actId="26606"/>
          <ac:graphicFrameMkLst>
            <pc:docMk/>
            <pc:sldMk cId="1623295010" sldId="265"/>
            <ac:graphicFrameMk id="56" creationId="{C2BBC7BC-8601-0F7D-5151-FDF073C855A3}"/>
          </ac:graphicFrameMkLst>
        </pc:graphicFrameChg>
        <pc:graphicFrameChg chg="add">
          <ac:chgData name="patricia cacaud" userId="4540ffa76a639694" providerId="LiveId" clId="{752D53A7-EE0D-403D-8037-E162C01A6136}" dt="2025-11-25T19:25:01.399" v="136" actId="26606"/>
          <ac:graphicFrameMkLst>
            <pc:docMk/>
            <pc:sldMk cId="1623295010" sldId="265"/>
            <ac:graphicFrameMk id="64" creationId="{48603898-84F1-5938-E3FF-6F884690D45E}"/>
          </ac:graphicFrameMkLst>
        </pc:graphicFrameChg>
      </pc:sldChg>
      <pc:sldChg chg="addSp delSp modSp mod setBg">
        <pc:chgData name="patricia cacaud" userId="4540ffa76a639694" providerId="LiveId" clId="{752D53A7-EE0D-403D-8037-E162C01A6136}" dt="2025-11-25T19:27:59.646" v="164" actId="26606"/>
        <pc:sldMkLst>
          <pc:docMk/>
          <pc:sldMk cId="3825565889" sldId="266"/>
        </pc:sldMkLst>
        <pc:spChg chg="mod">
          <ac:chgData name="patricia cacaud" userId="4540ffa76a639694" providerId="LiveId" clId="{752D53A7-EE0D-403D-8037-E162C01A6136}" dt="2025-11-25T19:27:59.631" v="163" actId="26606"/>
          <ac:spMkLst>
            <pc:docMk/>
            <pc:sldMk cId="3825565889" sldId="266"/>
            <ac:spMk id="2" creationId="{1D1AA39B-3B04-C2ED-A17B-F83D1E59F23B}"/>
          </ac:spMkLst>
        </pc:spChg>
        <pc:spChg chg="mod">
          <ac:chgData name="patricia cacaud" userId="4540ffa76a639694" providerId="LiveId" clId="{752D53A7-EE0D-403D-8037-E162C01A6136}" dt="2025-11-25T19:27:59.646" v="164" actId="26606"/>
          <ac:spMkLst>
            <pc:docMk/>
            <pc:sldMk cId="3825565889" sldId="266"/>
            <ac:spMk id="3" creationId="{FD0D3EAB-736E-A7B0-67AC-76259A382264}"/>
          </ac:spMkLst>
        </pc:spChg>
        <pc:spChg chg="add del">
          <ac:chgData name="patricia cacaud" userId="4540ffa76a639694" providerId="LiveId" clId="{752D53A7-EE0D-403D-8037-E162C01A6136}" dt="2025-11-25T19:25:44.750" v="142" actId="26606"/>
          <ac:spMkLst>
            <pc:docMk/>
            <pc:sldMk cId="3825565889" sldId="266"/>
            <ac:spMk id="8" creationId="{09588DA8-065E-4F6F-8EFD-43104AB2E0CF}"/>
          </ac:spMkLst>
        </pc:spChg>
        <pc:spChg chg="add del">
          <ac:chgData name="patricia cacaud" userId="4540ffa76a639694" providerId="LiveId" clId="{752D53A7-EE0D-403D-8037-E162C01A6136}" dt="2025-11-25T19:25:32.462" v="138" actId="26606"/>
          <ac:spMkLst>
            <pc:docMk/>
            <pc:sldMk cId="3825565889" sldId="266"/>
            <ac:spMk id="9" creationId="{2C61293E-6EBE-43EF-A52C-9BEBFD7679D4}"/>
          </ac:spMkLst>
        </pc:spChg>
        <pc:spChg chg="add del">
          <ac:chgData name="patricia cacaud" userId="4540ffa76a639694" providerId="LiveId" clId="{752D53A7-EE0D-403D-8037-E162C01A6136}" dt="2025-11-25T19:25:44.750" v="142" actId="26606"/>
          <ac:spMkLst>
            <pc:docMk/>
            <pc:sldMk cId="3825565889" sldId="266"/>
            <ac:spMk id="10" creationId="{C4285719-470E-454C-AF62-8323075F1F5B}"/>
          </ac:spMkLst>
        </pc:spChg>
        <pc:spChg chg="add del">
          <ac:chgData name="patricia cacaud" userId="4540ffa76a639694" providerId="LiveId" clId="{752D53A7-EE0D-403D-8037-E162C01A6136}" dt="2025-11-25T19:25:32.462" v="138" actId="26606"/>
          <ac:spMkLst>
            <pc:docMk/>
            <pc:sldMk cId="3825565889" sldId="266"/>
            <ac:spMk id="11" creationId="{21540236-BFD5-4A9D-8840-4703E7F76825}"/>
          </ac:spMkLst>
        </pc:spChg>
        <pc:spChg chg="add del">
          <ac:chgData name="patricia cacaud" userId="4540ffa76a639694" providerId="LiveId" clId="{752D53A7-EE0D-403D-8037-E162C01A6136}" dt="2025-11-25T19:25:44.750" v="142" actId="26606"/>
          <ac:spMkLst>
            <pc:docMk/>
            <pc:sldMk cId="3825565889" sldId="266"/>
            <ac:spMk id="12" creationId="{CD9FE4EF-C4D8-49A0-B2FF-81D8DB7D8A24}"/>
          </ac:spMkLst>
        </pc:spChg>
        <pc:spChg chg="add del">
          <ac:chgData name="patricia cacaud" userId="4540ffa76a639694" providerId="LiveId" clId="{752D53A7-EE0D-403D-8037-E162C01A6136}" dt="2025-11-25T19:25:39.668" v="140" actId="26606"/>
          <ac:spMkLst>
            <pc:docMk/>
            <pc:sldMk cId="3825565889" sldId="266"/>
            <ac:spMk id="13" creationId="{C0763A76-9F1C-4FC5-82B7-DD475DA461B2}"/>
          </ac:spMkLst>
        </pc:spChg>
        <pc:spChg chg="add del">
          <ac:chgData name="patricia cacaud" userId="4540ffa76a639694" providerId="LiveId" clId="{752D53A7-EE0D-403D-8037-E162C01A6136}" dt="2025-11-25T19:25:39.668" v="140" actId="26606"/>
          <ac:spMkLst>
            <pc:docMk/>
            <pc:sldMk cId="3825565889" sldId="266"/>
            <ac:spMk id="14" creationId="{E81BF4F6-F2CF-4984-9D14-D6966D92F99F}"/>
          </ac:spMkLst>
        </pc:spChg>
        <pc:spChg chg="add del">
          <ac:chgData name="patricia cacaud" userId="4540ffa76a639694" providerId="LiveId" clId="{752D53A7-EE0D-403D-8037-E162C01A6136}" dt="2025-11-25T19:25:44.750" v="142" actId="26606"/>
          <ac:spMkLst>
            <pc:docMk/>
            <pc:sldMk cId="3825565889" sldId="266"/>
            <ac:spMk id="16" creationId="{D2B78728-A580-49A7-84F9-6EF6F583ADE0}"/>
          </ac:spMkLst>
        </pc:spChg>
        <pc:spChg chg="add del">
          <ac:chgData name="patricia cacaud" userId="4540ffa76a639694" providerId="LiveId" clId="{752D53A7-EE0D-403D-8037-E162C01A6136}" dt="2025-11-25T19:25:44.750" v="142" actId="26606"/>
          <ac:spMkLst>
            <pc:docMk/>
            <pc:sldMk cId="3825565889" sldId="266"/>
            <ac:spMk id="17" creationId="{4300840D-0A0B-4512-BACA-B439D5B9C57C}"/>
          </ac:spMkLst>
        </pc:spChg>
        <pc:spChg chg="add del">
          <ac:chgData name="patricia cacaud" userId="4540ffa76a639694" providerId="LiveId" clId="{752D53A7-EE0D-403D-8037-E162C01A6136}" dt="2025-11-25T19:25:44.750" v="142" actId="26606"/>
          <ac:spMkLst>
            <pc:docMk/>
            <pc:sldMk cId="3825565889" sldId="266"/>
            <ac:spMk id="18" creationId="{38FAA1A1-D861-433F-88FA-1E9D6FD31D11}"/>
          </ac:spMkLst>
        </pc:spChg>
        <pc:spChg chg="add del">
          <ac:chgData name="patricia cacaud" userId="4540ffa76a639694" providerId="LiveId" clId="{752D53A7-EE0D-403D-8037-E162C01A6136}" dt="2025-11-25T19:25:44.750" v="142" actId="26606"/>
          <ac:spMkLst>
            <pc:docMk/>
            <pc:sldMk cId="3825565889" sldId="266"/>
            <ac:spMk id="20" creationId="{8D71EDA1-87BF-4D5D-AB79-F346FD19278A}"/>
          </ac:spMkLst>
        </pc:spChg>
        <pc:spChg chg="add del">
          <ac:chgData name="patricia cacaud" userId="4540ffa76a639694" providerId="LiveId" clId="{752D53A7-EE0D-403D-8037-E162C01A6136}" dt="2025-11-25T19:25:46.072" v="144" actId="26606"/>
          <ac:spMkLst>
            <pc:docMk/>
            <pc:sldMk cId="3825565889" sldId="266"/>
            <ac:spMk id="22" creationId="{1B15ED52-F352-441B-82BF-E0EA34836D08}"/>
          </ac:spMkLst>
        </pc:spChg>
        <pc:spChg chg="add del">
          <ac:chgData name="patricia cacaud" userId="4540ffa76a639694" providerId="LiveId" clId="{752D53A7-EE0D-403D-8037-E162C01A6136}" dt="2025-11-25T19:25:46.072" v="144" actId="26606"/>
          <ac:spMkLst>
            <pc:docMk/>
            <pc:sldMk cId="3825565889" sldId="266"/>
            <ac:spMk id="23" creationId="{3B2E3793-BFE6-45A2-9B7B-E18844431C99}"/>
          </ac:spMkLst>
        </pc:spChg>
        <pc:spChg chg="add del">
          <ac:chgData name="patricia cacaud" userId="4540ffa76a639694" providerId="LiveId" clId="{752D53A7-EE0D-403D-8037-E162C01A6136}" dt="2025-11-25T19:25:46.072" v="144" actId="26606"/>
          <ac:spMkLst>
            <pc:docMk/>
            <pc:sldMk cId="3825565889" sldId="266"/>
            <ac:spMk id="24" creationId="{BC4C4868-CB8F-4AF9-9CDB-8108F2C19B67}"/>
          </ac:spMkLst>
        </pc:spChg>
        <pc:spChg chg="add del">
          <ac:chgData name="patricia cacaud" userId="4540ffa76a639694" providerId="LiveId" clId="{752D53A7-EE0D-403D-8037-E162C01A6136}" dt="2025-11-25T19:25:46.072" v="144" actId="26606"/>
          <ac:spMkLst>
            <pc:docMk/>
            <pc:sldMk cId="3825565889" sldId="266"/>
            <ac:spMk id="25" creationId="{375E0459-6403-40CD-989D-56A4407CA12E}"/>
          </ac:spMkLst>
        </pc:spChg>
        <pc:spChg chg="add del">
          <ac:chgData name="patricia cacaud" userId="4540ffa76a639694" providerId="LiveId" clId="{752D53A7-EE0D-403D-8037-E162C01A6136}" dt="2025-11-25T19:25:46.072" v="144" actId="26606"/>
          <ac:spMkLst>
            <pc:docMk/>
            <pc:sldMk cId="3825565889" sldId="266"/>
            <ac:spMk id="26" creationId="{53E5B1A8-3AC9-4BD1-9BBC-78CA94F2D1BA}"/>
          </ac:spMkLst>
        </pc:spChg>
        <pc:spChg chg="add del">
          <ac:chgData name="patricia cacaud" userId="4540ffa76a639694" providerId="LiveId" clId="{752D53A7-EE0D-403D-8037-E162C01A6136}" dt="2025-11-25T19:27:59.646" v="164" actId="26606"/>
          <ac:spMkLst>
            <pc:docMk/>
            <pc:sldMk cId="3825565889" sldId="266"/>
            <ac:spMk id="28" creationId="{09588DA8-065E-4F6F-8EFD-43104AB2E0CF}"/>
          </ac:spMkLst>
        </pc:spChg>
        <pc:spChg chg="add del">
          <ac:chgData name="patricia cacaud" userId="4540ffa76a639694" providerId="LiveId" clId="{752D53A7-EE0D-403D-8037-E162C01A6136}" dt="2025-11-25T19:27:59.646" v="164" actId="26606"/>
          <ac:spMkLst>
            <pc:docMk/>
            <pc:sldMk cId="3825565889" sldId="266"/>
            <ac:spMk id="29" creationId="{C4285719-470E-454C-AF62-8323075F1F5B}"/>
          </ac:spMkLst>
        </pc:spChg>
        <pc:spChg chg="add del">
          <ac:chgData name="patricia cacaud" userId="4540ffa76a639694" providerId="LiveId" clId="{752D53A7-EE0D-403D-8037-E162C01A6136}" dt="2025-11-25T19:27:59.646" v="164" actId="26606"/>
          <ac:spMkLst>
            <pc:docMk/>
            <pc:sldMk cId="3825565889" sldId="266"/>
            <ac:spMk id="30" creationId="{CD9FE4EF-C4D8-49A0-B2FF-81D8DB7D8A24}"/>
          </ac:spMkLst>
        </pc:spChg>
        <pc:spChg chg="add del">
          <ac:chgData name="patricia cacaud" userId="4540ffa76a639694" providerId="LiveId" clId="{752D53A7-EE0D-403D-8037-E162C01A6136}" dt="2025-11-25T19:27:59.646" v="164" actId="26606"/>
          <ac:spMkLst>
            <pc:docMk/>
            <pc:sldMk cId="3825565889" sldId="266"/>
            <ac:spMk id="31" creationId="{4300840D-0A0B-4512-BACA-B439D5B9C57C}"/>
          </ac:spMkLst>
        </pc:spChg>
        <pc:spChg chg="add del">
          <ac:chgData name="patricia cacaud" userId="4540ffa76a639694" providerId="LiveId" clId="{752D53A7-EE0D-403D-8037-E162C01A6136}" dt="2025-11-25T19:27:59.646" v="164" actId="26606"/>
          <ac:spMkLst>
            <pc:docMk/>
            <pc:sldMk cId="3825565889" sldId="266"/>
            <ac:spMk id="32" creationId="{D2B78728-A580-49A7-84F9-6EF6F583ADE0}"/>
          </ac:spMkLst>
        </pc:spChg>
        <pc:spChg chg="add del">
          <ac:chgData name="patricia cacaud" userId="4540ffa76a639694" providerId="LiveId" clId="{752D53A7-EE0D-403D-8037-E162C01A6136}" dt="2025-11-25T19:27:59.646" v="164" actId="26606"/>
          <ac:spMkLst>
            <pc:docMk/>
            <pc:sldMk cId="3825565889" sldId="266"/>
            <ac:spMk id="33" creationId="{38FAA1A1-D861-433F-88FA-1E9D6FD31D11}"/>
          </ac:spMkLst>
        </pc:spChg>
        <pc:spChg chg="add del">
          <ac:chgData name="patricia cacaud" userId="4540ffa76a639694" providerId="LiveId" clId="{752D53A7-EE0D-403D-8037-E162C01A6136}" dt="2025-11-25T19:27:59.646" v="164" actId="26606"/>
          <ac:spMkLst>
            <pc:docMk/>
            <pc:sldMk cId="3825565889" sldId="266"/>
            <ac:spMk id="34" creationId="{8D71EDA1-87BF-4D5D-AB79-F346FD19278A}"/>
          </ac:spMkLst>
        </pc:spChg>
        <pc:spChg chg="add del">
          <ac:chgData name="patricia cacaud" userId="4540ffa76a639694" providerId="LiveId" clId="{752D53A7-EE0D-403D-8037-E162C01A6136}" dt="2025-11-25T19:27:53.045" v="159" actId="26606"/>
          <ac:spMkLst>
            <pc:docMk/>
            <pc:sldMk cId="3825565889" sldId="266"/>
            <ac:spMk id="40" creationId="{AE3A741D-C19B-960A-5803-1C5887147820}"/>
          </ac:spMkLst>
        </pc:spChg>
        <pc:spChg chg="add del">
          <ac:chgData name="patricia cacaud" userId="4540ffa76a639694" providerId="LiveId" clId="{752D53A7-EE0D-403D-8037-E162C01A6136}" dt="2025-11-25T19:27:57.824" v="161" actId="26606"/>
          <ac:spMkLst>
            <pc:docMk/>
            <pc:sldMk cId="3825565889" sldId="266"/>
            <ac:spMk id="41" creationId="{C4285719-470E-454C-AF62-8323075F1F5B}"/>
          </ac:spMkLst>
        </pc:spChg>
        <pc:spChg chg="add del">
          <ac:chgData name="patricia cacaud" userId="4540ffa76a639694" providerId="LiveId" clId="{752D53A7-EE0D-403D-8037-E162C01A6136}" dt="2025-11-25T19:27:57.824" v="161" actId="26606"/>
          <ac:spMkLst>
            <pc:docMk/>
            <pc:sldMk cId="3825565889" sldId="266"/>
            <ac:spMk id="43" creationId="{CD9FE4EF-C4D8-49A0-B2FF-81D8DB7D8A24}"/>
          </ac:spMkLst>
        </pc:spChg>
        <pc:spChg chg="add del">
          <ac:chgData name="patricia cacaud" userId="4540ffa76a639694" providerId="LiveId" clId="{752D53A7-EE0D-403D-8037-E162C01A6136}" dt="2025-11-25T19:27:57.824" v="161" actId="26606"/>
          <ac:spMkLst>
            <pc:docMk/>
            <pc:sldMk cId="3825565889" sldId="266"/>
            <ac:spMk id="47" creationId="{D2B78728-A580-49A7-84F9-6EF6F583ADE0}"/>
          </ac:spMkLst>
        </pc:spChg>
        <pc:spChg chg="add del">
          <ac:chgData name="patricia cacaud" userId="4540ffa76a639694" providerId="LiveId" clId="{752D53A7-EE0D-403D-8037-E162C01A6136}" dt="2025-11-25T19:27:57.824" v="161" actId="26606"/>
          <ac:spMkLst>
            <pc:docMk/>
            <pc:sldMk cId="3825565889" sldId="266"/>
            <ac:spMk id="49" creationId="{38FAA1A1-D861-433F-88FA-1E9D6FD31D11}"/>
          </ac:spMkLst>
        </pc:spChg>
        <pc:spChg chg="add del">
          <ac:chgData name="patricia cacaud" userId="4540ffa76a639694" providerId="LiveId" clId="{752D53A7-EE0D-403D-8037-E162C01A6136}" dt="2025-11-25T19:27:59.631" v="163" actId="26606"/>
          <ac:spMkLst>
            <pc:docMk/>
            <pc:sldMk cId="3825565889" sldId="266"/>
            <ac:spMk id="53" creationId="{DEE2AD96-B495-4E06-9291-B71706F728CB}"/>
          </ac:spMkLst>
        </pc:spChg>
        <pc:spChg chg="add del">
          <ac:chgData name="patricia cacaud" userId="4540ffa76a639694" providerId="LiveId" clId="{752D53A7-EE0D-403D-8037-E162C01A6136}" dt="2025-11-25T19:27:59.631" v="163" actId="26606"/>
          <ac:spMkLst>
            <pc:docMk/>
            <pc:sldMk cId="3825565889" sldId="266"/>
            <ac:spMk id="57" creationId="{7D96243B-ECED-4B71-8E06-AE9A285EAD20}"/>
          </ac:spMkLst>
        </pc:spChg>
        <pc:spChg chg="add del">
          <ac:chgData name="patricia cacaud" userId="4540ffa76a639694" providerId="LiveId" clId="{752D53A7-EE0D-403D-8037-E162C01A6136}" dt="2025-11-25T19:27:59.631" v="163" actId="26606"/>
          <ac:spMkLst>
            <pc:docMk/>
            <pc:sldMk cId="3825565889" sldId="266"/>
            <ac:spMk id="58" creationId="{A09989E4-EFDC-4A90-A633-E0525FB4139E}"/>
          </ac:spMkLst>
        </pc:spChg>
        <pc:spChg chg="add">
          <ac:chgData name="patricia cacaud" userId="4540ffa76a639694" providerId="LiveId" clId="{752D53A7-EE0D-403D-8037-E162C01A6136}" dt="2025-11-25T19:27:59.646" v="164" actId="26606"/>
          <ac:spMkLst>
            <pc:docMk/>
            <pc:sldMk cId="3825565889" sldId="266"/>
            <ac:spMk id="60" creationId="{09588DA8-065E-4F6F-8EFD-43104AB2E0CF}"/>
          </ac:spMkLst>
        </pc:spChg>
        <pc:spChg chg="add">
          <ac:chgData name="patricia cacaud" userId="4540ffa76a639694" providerId="LiveId" clId="{752D53A7-EE0D-403D-8037-E162C01A6136}" dt="2025-11-25T19:27:59.646" v="164" actId="26606"/>
          <ac:spMkLst>
            <pc:docMk/>
            <pc:sldMk cId="3825565889" sldId="266"/>
            <ac:spMk id="65" creationId="{38FAA1A1-D861-433F-88FA-1E9D6FD31D11}"/>
          </ac:spMkLst>
        </pc:spChg>
        <pc:picChg chg="add del">
          <ac:chgData name="patricia cacaud" userId="4540ffa76a639694" providerId="LiveId" clId="{752D53A7-EE0D-403D-8037-E162C01A6136}" dt="2025-11-25T19:25:32.462" v="138" actId="26606"/>
          <ac:picMkLst>
            <pc:docMk/>
            <pc:sldMk cId="3825565889" sldId="266"/>
            <ac:picMk id="5" creationId="{221959F4-4994-DCA8-3879-47619946E82B}"/>
          </ac:picMkLst>
        </pc:picChg>
        <pc:picChg chg="add del">
          <ac:chgData name="patricia cacaud" userId="4540ffa76a639694" providerId="LiveId" clId="{752D53A7-EE0D-403D-8037-E162C01A6136}" dt="2025-11-25T19:25:39.668" v="140" actId="26606"/>
          <ac:picMkLst>
            <pc:docMk/>
            <pc:sldMk cId="3825565889" sldId="266"/>
            <ac:picMk id="15" creationId="{37AFFA6C-40F8-9952-64E8-E43E93F435F5}"/>
          </ac:picMkLst>
        </pc:picChg>
      </pc:sldChg>
      <pc:sldChg chg="addSp delSp modSp mod setBg">
        <pc:chgData name="patricia cacaud" userId="4540ffa76a639694" providerId="LiveId" clId="{752D53A7-EE0D-403D-8037-E162C01A6136}" dt="2025-11-25T19:28:58.845" v="173" actId="27636"/>
        <pc:sldMkLst>
          <pc:docMk/>
          <pc:sldMk cId="467617015" sldId="267"/>
        </pc:sldMkLst>
        <pc:spChg chg="mod">
          <ac:chgData name="patricia cacaud" userId="4540ffa76a639694" providerId="LiveId" clId="{752D53A7-EE0D-403D-8037-E162C01A6136}" dt="2025-11-25T19:28:40.268" v="171" actId="26606"/>
          <ac:spMkLst>
            <pc:docMk/>
            <pc:sldMk cId="467617015" sldId="267"/>
            <ac:spMk id="2" creationId="{5B2BF6F7-7070-DF2D-5CA8-A2E8729A5047}"/>
          </ac:spMkLst>
        </pc:spChg>
        <pc:spChg chg="mod">
          <ac:chgData name="patricia cacaud" userId="4540ffa76a639694" providerId="LiveId" clId="{752D53A7-EE0D-403D-8037-E162C01A6136}" dt="2025-11-25T19:28:58.845" v="173" actId="27636"/>
          <ac:spMkLst>
            <pc:docMk/>
            <pc:sldMk cId="467617015" sldId="267"/>
            <ac:spMk id="3" creationId="{BF7E8EDF-B062-B90D-B607-8372A1DB3C8F}"/>
          </ac:spMkLst>
        </pc:spChg>
        <pc:spChg chg="add del">
          <ac:chgData name="patricia cacaud" userId="4540ffa76a639694" providerId="LiveId" clId="{752D53A7-EE0D-403D-8037-E162C01A6136}" dt="2025-11-25T19:28:23.557" v="166" actId="26606"/>
          <ac:spMkLst>
            <pc:docMk/>
            <pc:sldMk cId="467617015" sldId="267"/>
            <ac:spMk id="8" creationId="{1B15ED52-F352-441B-82BF-E0EA34836D08}"/>
          </ac:spMkLst>
        </pc:spChg>
        <pc:spChg chg="add del">
          <ac:chgData name="patricia cacaud" userId="4540ffa76a639694" providerId="LiveId" clId="{752D53A7-EE0D-403D-8037-E162C01A6136}" dt="2025-11-25T19:28:23.557" v="166" actId="26606"/>
          <ac:spMkLst>
            <pc:docMk/>
            <pc:sldMk cId="467617015" sldId="267"/>
            <ac:spMk id="10" creationId="{3B2E3793-BFE6-45A2-9B7B-E18844431C99}"/>
          </ac:spMkLst>
        </pc:spChg>
        <pc:spChg chg="add del">
          <ac:chgData name="patricia cacaud" userId="4540ffa76a639694" providerId="LiveId" clId="{752D53A7-EE0D-403D-8037-E162C01A6136}" dt="2025-11-25T19:28:23.557" v="166" actId="26606"/>
          <ac:spMkLst>
            <pc:docMk/>
            <pc:sldMk cId="467617015" sldId="267"/>
            <ac:spMk id="12" creationId="{BC4C4868-CB8F-4AF9-9CDB-8108F2C19B67}"/>
          </ac:spMkLst>
        </pc:spChg>
        <pc:spChg chg="add del">
          <ac:chgData name="patricia cacaud" userId="4540ffa76a639694" providerId="LiveId" clId="{752D53A7-EE0D-403D-8037-E162C01A6136}" dt="2025-11-25T19:28:23.557" v="166" actId="26606"/>
          <ac:spMkLst>
            <pc:docMk/>
            <pc:sldMk cId="467617015" sldId="267"/>
            <ac:spMk id="14" creationId="{375E0459-6403-40CD-989D-56A4407CA12E}"/>
          </ac:spMkLst>
        </pc:spChg>
        <pc:spChg chg="add del">
          <ac:chgData name="patricia cacaud" userId="4540ffa76a639694" providerId="LiveId" clId="{752D53A7-EE0D-403D-8037-E162C01A6136}" dt="2025-11-25T19:28:23.557" v="166" actId="26606"/>
          <ac:spMkLst>
            <pc:docMk/>
            <pc:sldMk cId="467617015" sldId="267"/>
            <ac:spMk id="16" creationId="{53E5B1A8-3AC9-4BD1-9BBC-78CA94F2D1BA}"/>
          </ac:spMkLst>
        </pc:spChg>
        <pc:spChg chg="add del">
          <ac:chgData name="patricia cacaud" userId="4540ffa76a639694" providerId="LiveId" clId="{752D53A7-EE0D-403D-8037-E162C01A6136}" dt="2025-11-25T19:28:29.563" v="168" actId="26606"/>
          <ac:spMkLst>
            <pc:docMk/>
            <pc:sldMk cId="467617015" sldId="267"/>
            <ac:spMk id="18" creationId="{38FAA1A1-D861-433F-88FA-1E9D6FD31D11}"/>
          </ac:spMkLst>
        </pc:spChg>
        <pc:spChg chg="add del">
          <ac:chgData name="patricia cacaud" userId="4540ffa76a639694" providerId="LiveId" clId="{752D53A7-EE0D-403D-8037-E162C01A6136}" dt="2025-11-25T19:28:29.563" v="168" actId="26606"/>
          <ac:spMkLst>
            <pc:docMk/>
            <pc:sldMk cId="467617015" sldId="267"/>
            <ac:spMk id="19" creationId="{09588DA8-065E-4F6F-8EFD-43104AB2E0CF}"/>
          </ac:spMkLst>
        </pc:spChg>
        <pc:spChg chg="add del">
          <ac:chgData name="patricia cacaud" userId="4540ffa76a639694" providerId="LiveId" clId="{752D53A7-EE0D-403D-8037-E162C01A6136}" dt="2025-11-25T19:28:29.563" v="168" actId="26606"/>
          <ac:spMkLst>
            <pc:docMk/>
            <pc:sldMk cId="467617015" sldId="267"/>
            <ac:spMk id="20" creationId="{8D71EDA1-87BF-4D5D-AB79-F346FD19278A}"/>
          </ac:spMkLst>
        </pc:spChg>
        <pc:spChg chg="add del">
          <ac:chgData name="patricia cacaud" userId="4540ffa76a639694" providerId="LiveId" clId="{752D53A7-EE0D-403D-8037-E162C01A6136}" dt="2025-11-25T19:28:29.563" v="168" actId="26606"/>
          <ac:spMkLst>
            <pc:docMk/>
            <pc:sldMk cId="467617015" sldId="267"/>
            <ac:spMk id="21" creationId="{C4285719-470E-454C-AF62-8323075F1F5B}"/>
          </ac:spMkLst>
        </pc:spChg>
        <pc:spChg chg="add del">
          <ac:chgData name="patricia cacaud" userId="4540ffa76a639694" providerId="LiveId" clId="{752D53A7-EE0D-403D-8037-E162C01A6136}" dt="2025-11-25T19:28:29.563" v="168" actId="26606"/>
          <ac:spMkLst>
            <pc:docMk/>
            <pc:sldMk cId="467617015" sldId="267"/>
            <ac:spMk id="22" creationId="{CD9FE4EF-C4D8-49A0-B2FF-81D8DB7D8A24}"/>
          </ac:spMkLst>
        </pc:spChg>
        <pc:spChg chg="add del">
          <ac:chgData name="patricia cacaud" userId="4540ffa76a639694" providerId="LiveId" clId="{752D53A7-EE0D-403D-8037-E162C01A6136}" dt="2025-11-25T19:28:29.563" v="168" actId="26606"/>
          <ac:spMkLst>
            <pc:docMk/>
            <pc:sldMk cId="467617015" sldId="267"/>
            <ac:spMk id="23" creationId="{4300840D-0A0B-4512-BACA-B439D5B9C57C}"/>
          </ac:spMkLst>
        </pc:spChg>
        <pc:spChg chg="add del">
          <ac:chgData name="patricia cacaud" userId="4540ffa76a639694" providerId="LiveId" clId="{752D53A7-EE0D-403D-8037-E162C01A6136}" dt="2025-11-25T19:28:29.563" v="168" actId="26606"/>
          <ac:spMkLst>
            <pc:docMk/>
            <pc:sldMk cId="467617015" sldId="267"/>
            <ac:spMk id="24" creationId="{D2B78728-A580-49A7-84F9-6EF6F583ADE0}"/>
          </ac:spMkLst>
        </pc:spChg>
        <pc:spChg chg="add del">
          <ac:chgData name="patricia cacaud" userId="4540ffa76a639694" providerId="LiveId" clId="{752D53A7-EE0D-403D-8037-E162C01A6136}" dt="2025-11-25T19:28:40.268" v="170" actId="26606"/>
          <ac:spMkLst>
            <pc:docMk/>
            <pc:sldMk cId="467617015" sldId="267"/>
            <ac:spMk id="26" creationId="{1B15ED52-F352-441B-82BF-E0EA34836D08}"/>
          </ac:spMkLst>
        </pc:spChg>
        <pc:spChg chg="add del">
          <ac:chgData name="patricia cacaud" userId="4540ffa76a639694" providerId="LiveId" clId="{752D53A7-EE0D-403D-8037-E162C01A6136}" dt="2025-11-25T19:28:40.268" v="170" actId="26606"/>
          <ac:spMkLst>
            <pc:docMk/>
            <pc:sldMk cId="467617015" sldId="267"/>
            <ac:spMk id="27" creationId="{3B2E3793-BFE6-45A2-9B7B-E18844431C99}"/>
          </ac:spMkLst>
        </pc:spChg>
        <pc:spChg chg="add del">
          <ac:chgData name="patricia cacaud" userId="4540ffa76a639694" providerId="LiveId" clId="{752D53A7-EE0D-403D-8037-E162C01A6136}" dt="2025-11-25T19:28:40.268" v="170" actId="26606"/>
          <ac:spMkLst>
            <pc:docMk/>
            <pc:sldMk cId="467617015" sldId="267"/>
            <ac:spMk id="28" creationId="{BC4C4868-CB8F-4AF9-9CDB-8108F2C19B67}"/>
          </ac:spMkLst>
        </pc:spChg>
        <pc:spChg chg="add del">
          <ac:chgData name="patricia cacaud" userId="4540ffa76a639694" providerId="LiveId" clId="{752D53A7-EE0D-403D-8037-E162C01A6136}" dt="2025-11-25T19:28:40.268" v="170" actId="26606"/>
          <ac:spMkLst>
            <pc:docMk/>
            <pc:sldMk cId="467617015" sldId="267"/>
            <ac:spMk id="29" creationId="{375E0459-6403-40CD-989D-56A4407CA12E}"/>
          </ac:spMkLst>
        </pc:spChg>
        <pc:spChg chg="add del">
          <ac:chgData name="patricia cacaud" userId="4540ffa76a639694" providerId="LiveId" clId="{752D53A7-EE0D-403D-8037-E162C01A6136}" dt="2025-11-25T19:28:40.268" v="170" actId="26606"/>
          <ac:spMkLst>
            <pc:docMk/>
            <pc:sldMk cId="467617015" sldId="267"/>
            <ac:spMk id="30" creationId="{53E5B1A8-3AC9-4BD1-9BBC-78CA94F2D1BA}"/>
          </ac:spMkLst>
        </pc:spChg>
        <pc:spChg chg="add">
          <ac:chgData name="patricia cacaud" userId="4540ffa76a639694" providerId="LiveId" clId="{752D53A7-EE0D-403D-8037-E162C01A6136}" dt="2025-11-25T19:28:40.268" v="171" actId="26606"/>
          <ac:spMkLst>
            <pc:docMk/>
            <pc:sldMk cId="467617015" sldId="267"/>
            <ac:spMk id="32" creationId="{907EF6B7-1338-4443-8C46-6A318D952DFD}"/>
          </ac:spMkLst>
        </pc:spChg>
        <pc:spChg chg="add">
          <ac:chgData name="patricia cacaud" userId="4540ffa76a639694" providerId="LiveId" clId="{752D53A7-EE0D-403D-8037-E162C01A6136}" dt="2025-11-25T19:28:40.268" v="171" actId="26606"/>
          <ac:spMkLst>
            <pc:docMk/>
            <pc:sldMk cId="467617015" sldId="267"/>
            <ac:spMk id="33" creationId="{DAAE4CDD-124C-4DCF-9584-B6033B545DD5}"/>
          </ac:spMkLst>
        </pc:spChg>
        <pc:spChg chg="add">
          <ac:chgData name="patricia cacaud" userId="4540ffa76a639694" providerId="LiveId" clId="{752D53A7-EE0D-403D-8037-E162C01A6136}" dt="2025-11-25T19:28:40.268" v="171" actId="26606"/>
          <ac:spMkLst>
            <pc:docMk/>
            <pc:sldMk cId="467617015" sldId="267"/>
            <ac:spMk id="34" creationId="{081E4A58-353D-44AE-B2FC-2A74E2E400F7}"/>
          </ac:spMkLst>
        </pc:spChg>
      </pc:sldChg>
      <pc:sldChg chg="addSp delSp modSp mod setBg">
        <pc:chgData name="patricia cacaud" userId="4540ffa76a639694" providerId="LiveId" clId="{752D53A7-EE0D-403D-8037-E162C01A6136}" dt="2025-11-25T19:33:18.398" v="211" actId="26606"/>
        <pc:sldMkLst>
          <pc:docMk/>
          <pc:sldMk cId="2228027532" sldId="268"/>
        </pc:sldMkLst>
        <pc:spChg chg="mod">
          <ac:chgData name="patricia cacaud" userId="4540ffa76a639694" providerId="LiveId" clId="{752D53A7-EE0D-403D-8037-E162C01A6136}" dt="2025-11-25T19:33:04.443" v="206" actId="26606"/>
          <ac:spMkLst>
            <pc:docMk/>
            <pc:sldMk cId="2228027532" sldId="268"/>
            <ac:spMk id="2" creationId="{1C5DC846-CC60-3570-09AE-78B2EA10C2FB}"/>
          </ac:spMkLst>
        </pc:spChg>
        <pc:spChg chg="add del">
          <ac:chgData name="patricia cacaud" userId="4540ffa76a639694" providerId="LiveId" clId="{752D53A7-EE0D-403D-8037-E162C01A6136}" dt="2025-11-25T19:33:18.398" v="211" actId="26606"/>
          <ac:spMkLst>
            <pc:docMk/>
            <pc:sldMk cId="2228027532" sldId="268"/>
            <ac:spMk id="3" creationId="{FEFFFE43-24C5-F390-F87D-0762369AE414}"/>
          </ac:spMkLst>
        </pc:spChg>
        <pc:spChg chg="add del">
          <ac:chgData name="patricia cacaud" userId="4540ffa76a639694" providerId="LiveId" clId="{752D53A7-EE0D-403D-8037-E162C01A6136}" dt="2025-11-25T19:32:42.258" v="202" actId="26606"/>
          <ac:spMkLst>
            <pc:docMk/>
            <pc:sldMk cId="2228027532" sldId="268"/>
            <ac:spMk id="8" creationId="{09588DA8-065E-4F6F-8EFD-43104AB2E0CF}"/>
          </ac:spMkLst>
        </pc:spChg>
        <pc:spChg chg="add del">
          <ac:chgData name="patricia cacaud" userId="4540ffa76a639694" providerId="LiveId" clId="{752D53A7-EE0D-403D-8037-E162C01A6136}" dt="2025-11-25T19:32:48.621" v="204" actId="26606"/>
          <ac:spMkLst>
            <pc:docMk/>
            <pc:sldMk cId="2228027532" sldId="268"/>
            <ac:spMk id="9" creationId="{BACC6370-2D7E-4714-9D71-7542949D7D5D}"/>
          </ac:spMkLst>
        </pc:spChg>
        <pc:spChg chg="add del">
          <ac:chgData name="patricia cacaud" userId="4540ffa76a639694" providerId="LiveId" clId="{752D53A7-EE0D-403D-8037-E162C01A6136}" dt="2025-11-25T19:32:37.827" v="200" actId="26606"/>
          <ac:spMkLst>
            <pc:docMk/>
            <pc:sldMk cId="2228027532" sldId="268"/>
            <ac:spMk id="10" creationId="{4F7EBAE4-9945-4473-9E34-B2C66EA0F03D}"/>
          </ac:spMkLst>
        </pc:spChg>
        <pc:spChg chg="add del">
          <ac:chgData name="patricia cacaud" userId="4540ffa76a639694" providerId="LiveId" clId="{752D53A7-EE0D-403D-8037-E162C01A6136}" dt="2025-11-25T19:32:48.621" v="204" actId="26606"/>
          <ac:spMkLst>
            <pc:docMk/>
            <pc:sldMk cId="2228027532" sldId="268"/>
            <ac:spMk id="11" creationId="{F68B3F68-107C-434F-AA38-110D5EA91B85}"/>
          </ac:spMkLst>
        </pc:spChg>
        <pc:spChg chg="add del">
          <ac:chgData name="patricia cacaud" userId="4540ffa76a639694" providerId="LiveId" clId="{752D53A7-EE0D-403D-8037-E162C01A6136}" dt="2025-11-25T19:32:37.827" v="200" actId="26606"/>
          <ac:spMkLst>
            <pc:docMk/>
            <pc:sldMk cId="2228027532" sldId="268"/>
            <ac:spMk id="12" creationId="{70BEB1E7-2F88-40BC-B73D-42E5B6F80BFC}"/>
          </ac:spMkLst>
        </pc:spChg>
        <pc:spChg chg="add del">
          <ac:chgData name="patricia cacaud" userId="4540ffa76a639694" providerId="LiveId" clId="{752D53A7-EE0D-403D-8037-E162C01A6136}" dt="2025-11-25T19:32:48.621" v="204" actId="26606"/>
          <ac:spMkLst>
            <pc:docMk/>
            <pc:sldMk cId="2228027532" sldId="268"/>
            <ac:spMk id="13" creationId="{AAD0DBB9-1A4B-4391-81D4-CB19F9AB918A}"/>
          </ac:spMkLst>
        </pc:spChg>
        <pc:spChg chg="add del">
          <ac:chgData name="patricia cacaud" userId="4540ffa76a639694" providerId="LiveId" clId="{752D53A7-EE0D-403D-8037-E162C01A6136}" dt="2025-11-25T19:32:37.827" v="200" actId="26606"/>
          <ac:spMkLst>
            <pc:docMk/>
            <pc:sldMk cId="2228027532" sldId="268"/>
            <ac:spMk id="14" creationId="{A7B99495-F43F-4D80-A44F-2CB4764EB90B}"/>
          </ac:spMkLst>
        </pc:spChg>
        <pc:spChg chg="add del">
          <ac:chgData name="patricia cacaud" userId="4540ffa76a639694" providerId="LiveId" clId="{752D53A7-EE0D-403D-8037-E162C01A6136}" dt="2025-11-25T19:32:48.621" v="204" actId="26606"/>
          <ac:spMkLst>
            <pc:docMk/>
            <pc:sldMk cId="2228027532" sldId="268"/>
            <ac:spMk id="15" creationId="{063BBA22-50EA-4C4D-BE05-F1CE4E63AA56}"/>
          </ac:spMkLst>
        </pc:spChg>
        <pc:spChg chg="add del">
          <ac:chgData name="patricia cacaud" userId="4540ffa76a639694" providerId="LiveId" clId="{752D53A7-EE0D-403D-8037-E162C01A6136}" dt="2025-11-25T19:32:42.258" v="202" actId="26606"/>
          <ac:spMkLst>
            <pc:docMk/>
            <pc:sldMk cId="2228027532" sldId="268"/>
            <ac:spMk id="16" creationId="{D2B78728-A580-49A7-84F9-6EF6F583ADE0}"/>
          </ac:spMkLst>
        </pc:spChg>
        <pc:spChg chg="add del">
          <ac:chgData name="patricia cacaud" userId="4540ffa76a639694" providerId="LiveId" clId="{752D53A7-EE0D-403D-8037-E162C01A6136}" dt="2025-11-25T19:32:42.258" v="202" actId="26606"/>
          <ac:spMkLst>
            <pc:docMk/>
            <pc:sldMk cId="2228027532" sldId="268"/>
            <ac:spMk id="17" creationId="{C4285719-470E-454C-AF62-8323075F1F5B}"/>
          </ac:spMkLst>
        </pc:spChg>
        <pc:spChg chg="add del">
          <ac:chgData name="patricia cacaud" userId="4540ffa76a639694" providerId="LiveId" clId="{752D53A7-EE0D-403D-8037-E162C01A6136}" dt="2025-11-25T19:32:42.258" v="202" actId="26606"/>
          <ac:spMkLst>
            <pc:docMk/>
            <pc:sldMk cId="2228027532" sldId="268"/>
            <ac:spMk id="18" creationId="{38FAA1A1-D861-433F-88FA-1E9D6FD31D11}"/>
          </ac:spMkLst>
        </pc:spChg>
        <pc:spChg chg="add del">
          <ac:chgData name="patricia cacaud" userId="4540ffa76a639694" providerId="LiveId" clId="{752D53A7-EE0D-403D-8037-E162C01A6136}" dt="2025-11-25T19:32:42.258" v="202" actId="26606"/>
          <ac:spMkLst>
            <pc:docMk/>
            <pc:sldMk cId="2228027532" sldId="268"/>
            <ac:spMk id="19" creationId="{CD9FE4EF-C4D8-49A0-B2FF-81D8DB7D8A24}"/>
          </ac:spMkLst>
        </pc:spChg>
        <pc:spChg chg="add del">
          <ac:chgData name="patricia cacaud" userId="4540ffa76a639694" providerId="LiveId" clId="{752D53A7-EE0D-403D-8037-E162C01A6136}" dt="2025-11-25T19:32:42.258" v="202" actId="26606"/>
          <ac:spMkLst>
            <pc:docMk/>
            <pc:sldMk cId="2228027532" sldId="268"/>
            <ac:spMk id="20" creationId="{8D71EDA1-87BF-4D5D-AB79-F346FD19278A}"/>
          </ac:spMkLst>
        </pc:spChg>
        <pc:spChg chg="add del">
          <ac:chgData name="patricia cacaud" userId="4540ffa76a639694" providerId="LiveId" clId="{752D53A7-EE0D-403D-8037-E162C01A6136}" dt="2025-11-25T19:32:42.258" v="202" actId="26606"/>
          <ac:spMkLst>
            <pc:docMk/>
            <pc:sldMk cId="2228027532" sldId="268"/>
            <ac:spMk id="21" creationId="{4300840D-0A0B-4512-BACA-B439D5B9C57C}"/>
          </ac:spMkLst>
        </pc:spChg>
        <pc:spChg chg="add del">
          <ac:chgData name="patricia cacaud" userId="4540ffa76a639694" providerId="LiveId" clId="{752D53A7-EE0D-403D-8037-E162C01A6136}" dt="2025-11-25T19:32:42.258" v="202" actId="26606"/>
          <ac:spMkLst>
            <pc:docMk/>
            <pc:sldMk cId="2228027532" sldId="268"/>
            <ac:spMk id="22" creationId="{FEFFFE43-24C5-F390-F87D-0762369AE414}"/>
          </ac:spMkLst>
        </pc:spChg>
        <pc:spChg chg="add del">
          <ac:chgData name="patricia cacaud" userId="4540ffa76a639694" providerId="LiveId" clId="{752D53A7-EE0D-403D-8037-E162C01A6136}" dt="2025-11-25T19:33:04.443" v="206" actId="26606"/>
          <ac:spMkLst>
            <pc:docMk/>
            <pc:sldMk cId="2228027532" sldId="268"/>
            <ac:spMk id="26" creationId="{BACC6370-2D7E-4714-9D71-7542949D7D5D}"/>
          </ac:spMkLst>
        </pc:spChg>
        <pc:spChg chg="add del">
          <ac:chgData name="patricia cacaud" userId="4540ffa76a639694" providerId="LiveId" clId="{752D53A7-EE0D-403D-8037-E162C01A6136}" dt="2025-11-25T19:33:04.443" v="206" actId="26606"/>
          <ac:spMkLst>
            <pc:docMk/>
            <pc:sldMk cId="2228027532" sldId="268"/>
            <ac:spMk id="27" creationId="{256B2C21-A230-48C0-8DF1-C46611373C44}"/>
          </ac:spMkLst>
        </pc:spChg>
        <pc:spChg chg="add del">
          <ac:chgData name="patricia cacaud" userId="4540ffa76a639694" providerId="LiveId" clId="{752D53A7-EE0D-403D-8037-E162C01A6136}" dt="2025-11-25T19:33:04.443" v="206" actId="26606"/>
          <ac:spMkLst>
            <pc:docMk/>
            <pc:sldMk cId="2228027532" sldId="268"/>
            <ac:spMk id="28" creationId="{3847E18C-932D-4C95-AABA-FEC7C9499AD7}"/>
          </ac:spMkLst>
        </pc:spChg>
        <pc:spChg chg="add del">
          <ac:chgData name="patricia cacaud" userId="4540ffa76a639694" providerId="LiveId" clId="{752D53A7-EE0D-403D-8037-E162C01A6136}" dt="2025-11-25T19:33:04.443" v="206" actId="26606"/>
          <ac:spMkLst>
            <pc:docMk/>
            <pc:sldMk cId="2228027532" sldId="268"/>
            <ac:spMk id="29" creationId="{3150CB11-0C61-439E-910F-5787759E72A0}"/>
          </ac:spMkLst>
        </pc:spChg>
        <pc:spChg chg="add del">
          <ac:chgData name="patricia cacaud" userId="4540ffa76a639694" providerId="LiveId" clId="{752D53A7-EE0D-403D-8037-E162C01A6136}" dt="2025-11-25T19:33:04.443" v="206" actId="26606"/>
          <ac:spMkLst>
            <pc:docMk/>
            <pc:sldMk cId="2228027532" sldId="268"/>
            <ac:spMk id="30" creationId="{43F8A58B-5155-44CE-A5FF-7647B47D0A7A}"/>
          </ac:spMkLst>
        </pc:spChg>
        <pc:spChg chg="add del">
          <ac:chgData name="patricia cacaud" userId="4540ffa76a639694" providerId="LiveId" clId="{752D53A7-EE0D-403D-8037-E162C01A6136}" dt="2025-11-25T19:33:04.443" v="206" actId="26606"/>
          <ac:spMkLst>
            <pc:docMk/>
            <pc:sldMk cId="2228027532" sldId="268"/>
            <ac:spMk id="31" creationId="{443F2ACA-E6D6-4028-82DD-F03C262D5DE6}"/>
          </ac:spMkLst>
        </pc:spChg>
        <pc:graphicFrameChg chg="add del">
          <ac:chgData name="patricia cacaud" userId="4540ffa76a639694" providerId="LiveId" clId="{752D53A7-EE0D-403D-8037-E162C01A6136}" dt="2025-11-25T19:32:37.827" v="200" actId="26606"/>
          <ac:graphicFrameMkLst>
            <pc:docMk/>
            <pc:sldMk cId="2228027532" sldId="268"/>
            <ac:graphicFrameMk id="5" creationId="{584B7F3D-CE56-B133-0C36-981D41298101}"/>
          </ac:graphicFrameMkLst>
        </pc:graphicFrameChg>
        <pc:graphicFrameChg chg="add del">
          <ac:chgData name="patricia cacaud" userId="4540ffa76a639694" providerId="LiveId" clId="{752D53A7-EE0D-403D-8037-E162C01A6136}" dt="2025-11-25T19:32:48.621" v="204" actId="26606"/>
          <ac:graphicFrameMkLst>
            <pc:docMk/>
            <pc:sldMk cId="2228027532" sldId="268"/>
            <ac:graphicFrameMk id="24" creationId="{70797387-26F7-6EB2-B747-EDE94170D924}"/>
          </ac:graphicFrameMkLst>
        </pc:graphicFrameChg>
        <pc:graphicFrameChg chg="add del">
          <ac:chgData name="patricia cacaud" userId="4540ffa76a639694" providerId="LiveId" clId="{752D53A7-EE0D-403D-8037-E162C01A6136}" dt="2025-11-25T19:33:04.443" v="206" actId="26606"/>
          <ac:graphicFrameMkLst>
            <pc:docMk/>
            <pc:sldMk cId="2228027532" sldId="268"/>
            <ac:graphicFrameMk id="32" creationId="{F4B645FF-736A-5C4F-D0DB-8255C8575ACA}"/>
          </ac:graphicFrameMkLst>
        </pc:graphicFrameChg>
        <pc:graphicFrameChg chg="add del">
          <ac:chgData name="patricia cacaud" userId="4540ffa76a639694" providerId="LiveId" clId="{752D53A7-EE0D-403D-8037-E162C01A6136}" dt="2025-11-25T19:33:13.961" v="208" actId="26606"/>
          <ac:graphicFrameMkLst>
            <pc:docMk/>
            <pc:sldMk cId="2228027532" sldId="268"/>
            <ac:graphicFrameMk id="34" creationId="{31F7434A-C130-BDE3-C2BB-DF7B803DA386}"/>
          </ac:graphicFrameMkLst>
        </pc:graphicFrameChg>
        <pc:graphicFrameChg chg="add del">
          <ac:chgData name="patricia cacaud" userId="4540ffa76a639694" providerId="LiveId" clId="{752D53A7-EE0D-403D-8037-E162C01A6136}" dt="2025-11-25T19:33:18.367" v="210" actId="26606"/>
          <ac:graphicFrameMkLst>
            <pc:docMk/>
            <pc:sldMk cId="2228027532" sldId="268"/>
            <ac:graphicFrameMk id="36" creationId="{26D8F859-3385-0A71-4B91-85BC024F8F82}"/>
          </ac:graphicFrameMkLst>
        </pc:graphicFrameChg>
        <pc:graphicFrameChg chg="add">
          <ac:chgData name="patricia cacaud" userId="4540ffa76a639694" providerId="LiveId" clId="{752D53A7-EE0D-403D-8037-E162C01A6136}" dt="2025-11-25T19:33:18.398" v="211" actId="26606"/>
          <ac:graphicFrameMkLst>
            <pc:docMk/>
            <pc:sldMk cId="2228027532" sldId="268"/>
            <ac:graphicFrameMk id="38" creationId="{31F7434A-C130-BDE3-C2BB-DF7B803DA386}"/>
          </ac:graphicFrameMkLst>
        </pc:graphicFrameChg>
        <pc:picChg chg="add del">
          <ac:chgData name="patricia cacaud" userId="4540ffa76a639694" providerId="LiveId" clId="{752D53A7-EE0D-403D-8037-E162C01A6136}" dt="2025-11-25T19:32:37.827" v="200" actId="26606"/>
          <ac:picMkLst>
            <pc:docMk/>
            <pc:sldMk cId="2228027532" sldId="268"/>
            <ac:picMk id="6" creationId="{956DC5A1-E712-3475-D875-4A7B02C574E0}"/>
          </ac:picMkLst>
        </pc:picChg>
      </pc:sldChg>
      <pc:sldChg chg="addSp delSp modSp mod setBg">
        <pc:chgData name="patricia cacaud" userId="4540ffa76a639694" providerId="LiveId" clId="{752D53A7-EE0D-403D-8037-E162C01A6136}" dt="2025-11-25T19:32:15.101" v="198" actId="122"/>
        <pc:sldMkLst>
          <pc:docMk/>
          <pc:sldMk cId="3972631259" sldId="269"/>
        </pc:sldMkLst>
        <pc:spChg chg="mod">
          <ac:chgData name="patricia cacaud" userId="4540ffa76a639694" providerId="LiveId" clId="{752D53A7-EE0D-403D-8037-E162C01A6136}" dt="2025-11-25T19:32:15.101" v="198" actId="122"/>
          <ac:spMkLst>
            <pc:docMk/>
            <pc:sldMk cId="3972631259" sldId="269"/>
            <ac:spMk id="2" creationId="{AC3B7B30-62AD-1B41-D76F-F9707B27F52A}"/>
          </ac:spMkLst>
        </pc:spChg>
        <pc:spChg chg="add del mod">
          <ac:chgData name="patricia cacaud" userId="4540ffa76a639694" providerId="LiveId" clId="{752D53A7-EE0D-403D-8037-E162C01A6136}" dt="2025-11-25T19:29:43.442" v="184" actId="26606"/>
          <ac:spMkLst>
            <pc:docMk/>
            <pc:sldMk cId="3972631259" sldId="269"/>
            <ac:spMk id="3" creationId="{CB9DC213-D83B-C390-2D86-EC8EB619BA82}"/>
          </ac:spMkLst>
        </pc:spChg>
        <pc:spChg chg="add del">
          <ac:chgData name="patricia cacaud" userId="4540ffa76a639694" providerId="LiveId" clId="{752D53A7-EE0D-403D-8037-E162C01A6136}" dt="2025-11-25T19:29:27.140" v="175" actId="26606"/>
          <ac:spMkLst>
            <pc:docMk/>
            <pc:sldMk cId="3972631259" sldId="269"/>
            <ac:spMk id="8" creationId="{09588DA8-065E-4F6F-8EFD-43104AB2E0CF}"/>
          </ac:spMkLst>
        </pc:spChg>
        <pc:spChg chg="add del">
          <ac:chgData name="patricia cacaud" userId="4540ffa76a639694" providerId="LiveId" clId="{752D53A7-EE0D-403D-8037-E162C01A6136}" dt="2025-11-25T19:29:32.826" v="179" actId="26606"/>
          <ac:spMkLst>
            <pc:docMk/>
            <pc:sldMk cId="3972631259" sldId="269"/>
            <ac:spMk id="9" creationId="{AE2B703B-46F9-481A-A605-82E2A828C4FA}"/>
          </ac:spMkLst>
        </pc:spChg>
        <pc:spChg chg="add del">
          <ac:chgData name="patricia cacaud" userId="4540ffa76a639694" providerId="LiveId" clId="{752D53A7-EE0D-403D-8037-E162C01A6136}" dt="2025-11-25T19:29:27.140" v="175" actId="26606"/>
          <ac:spMkLst>
            <pc:docMk/>
            <pc:sldMk cId="3972631259" sldId="269"/>
            <ac:spMk id="10" creationId="{C4285719-470E-454C-AF62-8323075F1F5B}"/>
          </ac:spMkLst>
        </pc:spChg>
        <pc:spChg chg="add del">
          <ac:chgData name="patricia cacaud" userId="4540ffa76a639694" providerId="LiveId" clId="{752D53A7-EE0D-403D-8037-E162C01A6136}" dt="2025-11-25T19:29:32.826" v="179" actId="26606"/>
          <ac:spMkLst>
            <pc:docMk/>
            <pc:sldMk cId="3972631259" sldId="269"/>
            <ac:spMk id="11" creationId="{F13BE4D7-0C3D-4906-B230-A1C5B4665CCF}"/>
          </ac:spMkLst>
        </pc:spChg>
        <pc:spChg chg="add del">
          <ac:chgData name="patricia cacaud" userId="4540ffa76a639694" providerId="LiveId" clId="{752D53A7-EE0D-403D-8037-E162C01A6136}" dt="2025-11-25T19:29:27.140" v="175" actId="26606"/>
          <ac:spMkLst>
            <pc:docMk/>
            <pc:sldMk cId="3972631259" sldId="269"/>
            <ac:spMk id="12" creationId="{CD9FE4EF-C4D8-49A0-B2FF-81D8DB7D8A24}"/>
          </ac:spMkLst>
        </pc:spChg>
        <pc:spChg chg="add del">
          <ac:chgData name="patricia cacaud" userId="4540ffa76a639694" providerId="LiveId" clId="{752D53A7-EE0D-403D-8037-E162C01A6136}" dt="2025-11-25T19:29:39.245" v="181" actId="26606"/>
          <ac:spMkLst>
            <pc:docMk/>
            <pc:sldMk cId="3972631259" sldId="269"/>
            <ac:spMk id="13" creationId="{AAD0DBB9-1A4B-4391-81D4-CB19F9AB918A}"/>
          </ac:spMkLst>
        </pc:spChg>
        <pc:spChg chg="add del">
          <ac:chgData name="patricia cacaud" userId="4540ffa76a639694" providerId="LiveId" clId="{752D53A7-EE0D-403D-8037-E162C01A6136}" dt="2025-11-25T19:29:27.140" v="175" actId="26606"/>
          <ac:spMkLst>
            <pc:docMk/>
            <pc:sldMk cId="3972631259" sldId="269"/>
            <ac:spMk id="14" creationId="{4300840D-0A0B-4512-BACA-B439D5B9C57C}"/>
          </ac:spMkLst>
        </pc:spChg>
        <pc:spChg chg="add del">
          <ac:chgData name="patricia cacaud" userId="4540ffa76a639694" providerId="LiveId" clId="{752D53A7-EE0D-403D-8037-E162C01A6136}" dt="2025-11-25T19:29:39.245" v="181" actId="26606"/>
          <ac:spMkLst>
            <pc:docMk/>
            <pc:sldMk cId="3972631259" sldId="269"/>
            <ac:spMk id="15" creationId="{063BBA22-50EA-4C4D-BE05-F1CE4E63AA56}"/>
          </ac:spMkLst>
        </pc:spChg>
        <pc:spChg chg="add del">
          <ac:chgData name="patricia cacaud" userId="4540ffa76a639694" providerId="LiveId" clId="{752D53A7-EE0D-403D-8037-E162C01A6136}" dt="2025-11-25T19:29:27.140" v="175" actId="26606"/>
          <ac:spMkLst>
            <pc:docMk/>
            <pc:sldMk cId="3972631259" sldId="269"/>
            <ac:spMk id="16" creationId="{D2B78728-A580-49A7-84F9-6EF6F583ADE0}"/>
          </ac:spMkLst>
        </pc:spChg>
        <pc:spChg chg="add del">
          <ac:chgData name="patricia cacaud" userId="4540ffa76a639694" providerId="LiveId" clId="{752D53A7-EE0D-403D-8037-E162C01A6136}" dt="2025-11-25T19:29:39.245" v="181" actId="26606"/>
          <ac:spMkLst>
            <pc:docMk/>
            <pc:sldMk cId="3972631259" sldId="269"/>
            <ac:spMk id="17" creationId="{BACC6370-2D7E-4714-9D71-7542949D7D5D}"/>
          </ac:spMkLst>
        </pc:spChg>
        <pc:spChg chg="add del">
          <ac:chgData name="patricia cacaud" userId="4540ffa76a639694" providerId="LiveId" clId="{752D53A7-EE0D-403D-8037-E162C01A6136}" dt="2025-11-25T19:29:27.140" v="175" actId="26606"/>
          <ac:spMkLst>
            <pc:docMk/>
            <pc:sldMk cId="3972631259" sldId="269"/>
            <ac:spMk id="18" creationId="{38FAA1A1-D861-433F-88FA-1E9D6FD31D11}"/>
          </ac:spMkLst>
        </pc:spChg>
        <pc:spChg chg="add del">
          <ac:chgData name="patricia cacaud" userId="4540ffa76a639694" providerId="LiveId" clId="{752D53A7-EE0D-403D-8037-E162C01A6136}" dt="2025-11-25T19:29:39.245" v="181" actId="26606"/>
          <ac:spMkLst>
            <pc:docMk/>
            <pc:sldMk cId="3972631259" sldId="269"/>
            <ac:spMk id="19" creationId="{F68B3F68-107C-434F-AA38-110D5EA91B85}"/>
          </ac:spMkLst>
        </pc:spChg>
        <pc:spChg chg="add del">
          <ac:chgData name="patricia cacaud" userId="4540ffa76a639694" providerId="LiveId" clId="{752D53A7-EE0D-403D-8037-E162C01A6136}" dt="2025-11-25T19:29:27.140" v="175" actId="26606"/>
          <ac:spMkLst>
            <pc:docMk/>
            <pc:sldMk cId="3972631259" sldId="269"/>
            <ac:spMk id="20" creationId="{8D71EDA1-87BF-4D5D-AB79-F346FD19278A}"/>
          </ac:spMkLst>
        </pc:spChg>
        <pc:spChg chg="add del">
          <ac:chgData name="patricia cacaud" userId="4540ffa76a639694" providerId="LiveId" clId="{752D53A7-EE0D-403D-8037-E162C01A6136}" dt="2025-11-25T19:29:30.797" v="177" actId="26606"/>
          <ac:spMkLst>
            <pc:docMk/>
            <pc:sldMk cId="3972631259" sldId="269"/>
            <ac:spMk id="22" creationId="{907EF6B7-1338-4443-8C46-6A318D952DFD}"/>
          </ac:spMkLst>
        </pc:spChg>
        <pc:spChg chg="add del">
          <ac:chgData name="patricia cacaud" userId="4540ffa76a639694" providerId="LiveId" clId="{752D53A7-EE0D-403D-8037-E162C01A6136}" dt="2025-11-25T19:29:30.797" v="177" actId="26606"/>
          <ac:spMkLst>
            <pc:docMk/>
            <pc:sldMk cId="3972631259" sldId="269"/>
            <ac:spMk id="23" creationId="{DAAE4CDD-124C-4DCF-9584-B6033B545DD5}"/>
          </ac:spMkLst>
        </pc:spChg>
        <pc:spChg chg="add del">
          <ac:chgData name="patricia cacaud" userId="4540ffa76a639694" providerId="LiveId" clId="{752D53A7-EE0D-403D-8037-E162C01A6136}" dt="2025-11-25T19:29:30.797" v="177" actId="26606"/>
          <ac:spMkLst>
            <pc:docMk/>
            <pc:sldMk cId="3972631259" sldId="269"/>
            <ac:spMk id="24" creationId="{081E4A58-353D-44AE-B2FC-2A74E2E400F7}"/>
          </ac:spMkLst>
        </pc:spChg>
        <pc:spChg chg="add del">
          <ac:chgData name="patricia cacaud" userId="4540ffa76a639694" providerId="LiveId" clId="{752D53A7-EE0D-403D-8037-E162C01A6136}" dt="2025-11-25T19:29:43.426" v="183" actId="26606"/>
          <ac:spMkLst>
            <pc:docMk/>
            <pc:sldMk cId="3972631259" sldId="269"/>
            <ac:spMk id="25" creationId="{1B15ED52-F352-441B-82BF-E0EA34836D08}"/>
          </ac:spMkLst>
        </pc:spChg>
        <pc:spChg chg="add del">
          <ac:chgData name="patricia cacaud" userId="4540ffa76a639694" providerId="LiveId" clId="{752D53A7-EE0D-403D-8037-E162C01A6136}" dt="2025-11-25T19:29:43.426" v="183" actId="26606"/>
          <ac:spMkLst>
            <pc:docMk/>
            <pc:sldMk cId="3972631259" sldId="269"/>
            <ac:spMk id="26" creationId="{3B2E3793-BFE6-45A2-9B7B-E18844431C99}"/>
          </ac:spMkLst>
        </pc:spChg>
        <pc:spChg chg="add del">
          <ac:chgData name="patricia cacaud" userId="4540ffa76a639694" providerId="LiveId" clId="{752D53A7-EE0D-403D-8037-E162C01A6136}" dt="2025-11-25T19:29:43.426" v="183" actId="26606"/>
          <ac:spMkLst>
            <pc:docMk/>
            <pc:sldMk cId="3972631259" sldId="269"/>
            <ac:spMk id="27" creationId="{BC4C4868-CB8F-4AF9-9CDB-8108F2C19B67}"/>
          </ac:spMkLst>
        </pc:spChg>
        <pc:spChg chg="add del">
          <ac:chgData name="patricia cacaud" userId="4540ffa76a639694" providerId="LiveId" clId="{752D53A7-EE0D-403D-8037-E162C01A6136}" dt="2025-11-25T19:29:43.426" v="183" actId="26606"/>
          <ac:spMkLst>
            <pc:docMk/>
            <pc:sldMk cId="3972631259" sldId="269"/>
            <ac:spMk id="28" creationId="{375E0459-6403-40CD-989D-56A4407CA12E}"/>
          </ac:spMkLst>
        </pc:spChg>
        <pc:spChg chg="add del">
          <ac:chgData name="patricia cacaud" userId="4540ffa76a639694" providerId="LiveId" clId="{752D53A7-EE0D-403D-8037-E162C01A6136}" dt="2025-11-25T19:29:43.426" v="183" actId="26606"/>
          <ac:spMkLst>
            <pc:docMk/>
            <pc:sldMk cId="3972631259" sldId="269"/>
            <ac:spMk id="29" creationId="{53E5B1A8-3AC9-4BD1-9BBC-78CA94F2D1BA}"/>
          </ac:spMkLst>
        </pc:spChg>
        <pc:spChg chg="add del">
          <ac:chgData name="patricia cacaud" userId="4540ffa76a639694" providerId="LiveId" clId="{752D53A7-EE0D-403D-8037-E162C01A6136}" dt="2025-11-25T19:29:43.426" v="183" actId="26606"/>
          <ac:spMkLst>
            <pc:docMk/>
            <pc:sldMk cId="3972631259" sldId="269"/>
            <ac:spMk id="30" creationId="{CB9DC213-D83B-C390-2D86-EC8EB619BA82}"/>
          </ac:spMkLst>
        </pc:spChg>
        <pc:spChg chg="add del">
          <ac:chgData name="patricia cacaud" userId="4540ffa76a639694" providerId="LiveId" clId="{752D53A7-EE0D-403D-8037-E162C01A6136}" dt="2025-11-25T19:30:11.900" v="187" actId="26606"/>
          <ac:spMkLst>
            <pc:docMk/>
            <pc:sldMk cId="3972631259" sldId="269"/>
            <ac:spMk id="32" creationId="{C0763A76-9F1C-4FC5-82B7-DD475DA461B2}"/>
          </ac:spMkLst>
        </pc:spChg>
        <pc:spChg chg="add del">
          <ac:chgData name="patricia cacaud" userId="4540ffa76a639694" providerId="LiveId" clId="{752D53A7-EE0D-403D-8037-E162C01A6136}" dt="2025-11-25T19:30:11.900" v="187" actId="26606"/>
          <ac:spMkLst>
            <pc:docMk/>
            <pc:sldMk cId="3972631259" sldId="269"/>
            <ac:spMk id="33" creationId="{E81BF4F6-F2CF-4984-9D14-D6966D92F99F}"/>
          </ac:spMkLst>
        </pc:spChg>
        <pc:spChg chg="add mod">
          <ac:chgData name="patricia cacaud" userId="4540ffa76a639694" providerId="LiveId" clId="{752D53A7-EE0D-403D-8037-E162C01A6136}" dt="2025-11-25T19:32:13.377" v="197" actId="122"/>
          <ac:spMkLst>
            <pc:docMk/>
            <pc:sldMk cId="3972631259" sldId="269"/>
            <ac:spMk id="34" creationId="{CB9DC213-D83B-C390-2D86-EC8EB619BA82}"/>
          </ac:spMkLst>
        </pc:spChg>
        <pc:spChg chg="add">
          <ac:chgData name="patricia cacaud" userId="4540ffa76a639694" providerId="LiveId" clId="{752D53A7-EE0D-403D-8037-E162C01A6136}" dt="2025-11-25T19:30:11.900" v="187" actId="26606"/>
          <ac:spMkLst>
            <pc:docMk/>
            <pc:sldMk cId="3972631259" sldId="269"/>
            <ac:spMk id="40" creationId="{4F7EBAE4-9945-4473-9E34-B2C66EA0F03D}"/>
          </ac:spMkLst>
        </pc:spChg>
        <pc:spChg chg="add">
          <ac:chgData name="patricia cacaud" userId="4540ffa76a639694" providerId="LiveId" clId="{752D53A7-EE0D-403D-8037-E162C01A6136}" dt="2025-11-25T19:30:11.900" v="187" actId="26606"/>
          <ac:spMkLst>
            <pc:docMk/>
            <pc:sldMk cId="3972631259" sldId="269"/>
            <ac:spMk id="42" creationId="{70BEB1E7-2F88-40BC-B73D-42E5B6F80BFC}"/>
          </ac:spMkLst>
        </pc:spChg>
        <pc:spChg chg="add">
          <ac:chgData name="patricia cacaud" userId="4540ffa76a639694" providerId="LiveId" clId="{752D53A7-EE0D-403D-8037-E162C01A6136}" dt="2025-11-25T19:30:11.900" v="187" actId="26606"/>
          <ac:spMkLst>
            <pc:docMk/>
            <pc:sldMk cId="3972631259" sldId="269"/>
            <ac:spMk id="44" creationId="{A7B99495-F43F-4D80-A44F-2CB4764EB90B}"/>
          </ac:spMkLst>
        </pc:spChg>
        <pc:graphicFrameChg chg="add del">
          <ac:chgData name="patricia cacaud" userId="4540ffa76a639694" providerId="LiveId" clId="{752D53A7-EE0D-403D-8037-E162C01A6136}" dt="2025-11-25T19:29:32.826" v="179" actId="26606"/>
          <ac:graphicFrameMkLst>
            <pc:docMk/>
            <pc:sldMk cId="3972631259" sldId="269"/>
            <ac:graphicFrameMk id="5" creationId="{0A9534BD-C4F1-20E0-B554-E6A7DD467273}"/>
          </ac:graphicFrameMkLst>
        </pc:graphicFrameChg>
        <pc:graphicFrameChg chg="add del">
          <ac:chgData name="patricia cacaud" userId="4540ffa76a639694" providerId="LiveId" clId="{752D53A7-EE0D-403D-8037-E162C01A6136}" dt="2025-11-25T19:29:39.245" v="181" actId="26606"/>
          <ac:graphicFrameMkLst>
            <pc:docMk/>
            <pc:sldMk cId="3972631259" sldId="269"/>
            <ac:graphicFrameMk id="21" creationId="{10FAB254-644A-D1E7-680E-264C59E8966F}"/>
          </ac:graphicFrameMkLst>
        </pc:graphicFrameChg>
        <pc:picChg chg="add del mod">
          <ac:chgData name="patricia cacaud" userId="4540ffa76a639694" providerId="LiveId" clId="{752D53A7-EE0D-403D-8037-E162C01A6136}" dt="2025-11-25T19:31:04.588" v="190" actId="21"/>
          <ac:picMkLst>
            <pc:docMk/>
            <pc:sldMk cId="3972631259" sldId="269"/>
            <ac:picMk id="35" creationId="{E75277A5-D874-AE2F-7812-70D427EA82D8}"/>
          </ac:picMkLst>
        </pc:picChg>
      </pc:sldChg>
      <pc:sldChg chg="addSp delSp modSp mod setBg">
        <pc:chgData name="patricia cacaud" userId="4540ffa76a639694" providerId="LiveId" clId="{752D53A7-EE0D-403D-8037-E162C01A6136}" dt="2025-11-25T19:34:53.883" v="221" actId="27614"/>
        <pc:sldMkLst>
          <pc:docMk/>
          <pc:sldMk cId="619769915" sldId="270"/>
        </pc:sldMkLst>
        <pc:spChg chg="mod">
          <ac:chgData name="patricia cacaud" userId="4540ffa76a639694" providerId="LiveId" clId="{752D53A7-EE0D-403D-8037-E162C01A6136}" dt="2025-11-25T19:34:19.097" v="220" actId="26606"/>
          <ac:spMkLst>
            <pc:docMk/>
            <pc:sldMk cId="619769915" sldId="270"/>
            <ac:spMk id="14" creationId="{961A520D-9D50-7145-B18D-E5C9BEC1CDCD}"/>
          </ac:spMkLst>
        </pc:spChg>
        <pc:spChg chg="add del">
          <ac:chgData name="patricia cacaud" userId="4540ffa76a639694" providerId="LiveId" clId="{752D53A7-EE0D-403D-8037-E162C01A6136}" dt="2025-11-25T19:34:01.590" v="213" actId="26606"/>
          <ac:spMkLst>
            <pc:docMk/>
            <pc:sldMk cId="619769915" sldId="270"/>
            <ac:spMk id="19" creationId="{E91DC736-0EF8-4F87-9146-EBF1D2EE4D3D}"/>
          </ac:spMkLst>
        </pc:spChg>
        <pc:spChg chg="add del">
          <ac:chgData name="patricia cacaud" userId="4540ffa76a639694" providerId="LiveId" clId="{752D53A7-EE0D-403D-8037-E162C01A6136}" dt="2025-11-25T19:34:01.590" v="213" actId="26606"/>
          <ac:spMkLst>
            <pc:docMk/>
            <pc:sldMk cId="619769915" sldId="270"/>
            <ac:spMk id="21" creationId="{097CD68E-23E3-4007-8847-CD0944C4F7BE}"/>
          </ac:spMkLst>
        </pc:spChg>
        <pc:spChg chg="add del">
          <ac:chgData name="patricia cacaud" userId="4540ffa76a639694" providerId="LiveId" clId="{752D53A7-EE0D-403D-8037-E162C01A6136}" dt="2025-11-25T19:34:01.590" v="213" actId="26606"/>
          <ac:spMkLst>
            <pc:docMk/>
            <pc:sldMk cId="619769915" sldId="270"/>
            <ac:spMk id="23" creationId="{AF2F604E-43BE-4DC3-B983-E071523364F8}"/>
          </ac:spMkLst>
        </pc:spChg>
        <pc:spChg chg="add del">
          <ac:chgData name="patricia cacaud" userId="4540ffa76a639694" providerId="LiveId" clId="{752D53A7-EE0D-403D-8037-E162C01A6136}" dt="2025-11-25T19:34:01.590" v="213" actId="26606"/>
          <ac:spMkLst>
            <pc:docMk/>
            <pc:sldMk cId="619769915" sldId="270"/>
            <ac:spMk id="25" creationId="{08C9B587-E65E-4B52-B37C-ABEBB6E87928}"/>
          </ac:spMkLst>
        </pc:spChg>
        <pc:spChg chg="add del">
          <ac:chgData name="patricia cacaud" userId="4540ffa76a639694" providerId="LiveId" clId="{752D53A7-EE0D-403D-8037-E162C01A6136}" dt="2025-11-25T19:34:07.240" v="215" actId="26606"/>
          <ac:spMkLst>
            <pc:docMk/>
            <pc:sldMk cId="619769915" sldId="270"/>
            <ac:spMk id="27" creationId="{37C89E4B-3C9F-44B9-8B86-D9E3D112D8EC}"/>
          </ac:spMkLst>
        </pc:spChg>
        <pc:spChg chg="add del">
          <ac:chgData name="patricia cacaud" userId="4540ffa76a639694" providerId="LiveId" clId="{752D53A7-EE0D-403D-8037-E162C01A6136}" dt="2025-11-25T19:34:14.228" v="217" actId="26606"/>
          <ac:spMkLst>
            <pc:docMk/>
            <pc:sldMk cId="619769915" sldId="270"/>
            <ac:spMk id="31" creationId="{9203DE33-2CD4-4CA8-9AF3-37C3B65133B0}"/>
          </ac:spMkLst>
        </pc:spChg>
        <pc:spChg chg="add del">
          <ac:chgData name="patricia cacaud" userId="4540ffa76a639694" providerId="LiveId" clId="{752D53A7-EE0D-403D-8037-E162C01A6136}" dt="2025-11-25T19:34:14.228" v="217" actId="26606"/>
          <ac:spMkLst>
            <pc:docMk/>
            <pc:sldMk cId="619769915" sldId="270"/>
            <ac:spMk id="32" creationId="{0AF57B88-1D4C-41FA-A761-EC1DD10C35CB}"/>
          </ac:spMkLst>
        </pc:spChg>
        <pc:spChg chg="add del">
          <ac:chgData name="patricia cacaud" userId="4540ffa76a639694" providerId="LiveId" clId="{752D53A7-EE0D-403D-8037-E162C01A6136}" dt="2025-11-25T19:34:14.228" v="217" actId="26606"/>
          <ac:spMkLst>
            <pc:docMk/>
            <pc:sldMk cId="619769915" sldId="270"/>
            <ac:spMk id="33" creationId="{D2548F45-5164-4ABB-8212-7F293FDED8D4}"/>
          </ac:spMkLst>
        </pc:spChg>
        <pc:spChg chg="add del">
          <ac:chgData name="patricia cacaud" userId="4540ffa76a639694" providerId="LiveId" clId="{752D53A7-EE0D-403D-8037-E162C01A6136}" dt="2025-11-25T19:34:14.228" v="217" actId="26606"/>
          <ac:spMkLst>
            <pc:docMk/>
            <pc:sldMk cId="619769915" sldId="270"/>
            <ac:spMk id="34" creationId="{5E81CCFB-7BEF-4186-86FB-D09450B4D02D}"/>
          </ac:spMkLst>
        </pc:spChg>
        <pc:spChg chg="add del">
          <ac:chgData name="patricia cacaud" userId="4540ffa76a639694" providerId="LiveId" clId="{752D53A7-EE0D-403D-8037-E162C01A6136}" dt="2025-11-25T19:34:19.082" v="219" actId="26606"/>
          <ac:spMkLst>
            <pc:docMk/>
            <pc:sldMk cId="619769915" sldId="270"/>
            <ac:spMk id="36" creationId="{9B7AD9F6-8CE7-4299-8FC6-328F4DCD3FF9}"/>
          </ac:spMkLst>
        </pc:spChg>
        <pc:spChg chg="add del">
          <ac:chgData name="patricia cacaud" userId="4540ffa76a639694" providerId="LiveId" clId="{752D53A7-EE0D-403D-8037-E162C01A6136}" dt="2025-11-25T19:34:19.082" v="219" actId="26606"/>
          <ac:spMkLst>
            <pc:docMk/>
            <pc:sldMk cId="619769915" sldId="270"/>
            <ac:spMk id="37" creationId="{F49775AF-8896-43EE-92C6-83497D6DC56F}"/>
          </ac:spMkLst>
        </pc:spChg>
        <pc:spChg chg="add">
          <ac:chgData name="patricia cacaud" userId="4540ffa76a639694" providerId="LiveId" clId="{752D53A7-EE0D-403D-8037-E162C01A6136}" dt="2025-11-25T19:34:19.097" v="220" actId="26606"/>
          <ac:spMkLst>
            <pc:docMk/>
            <pc:sldMk cId="619769915" sldId="270"/>
            <ac:spMk id="39" creationId="{0671A8AE-40A1-4631-A6B8-581AFF065482}"/>
          </ac:spMkLst>
        </pc:spChg>
        <pc:spChg chg="add">
          <ac:chgData name="patricia cacaud" userId="4540ffa76a639694" providerId="LiveId" clId="{752D53A7-EE0D-403D-8037-E162C01A6136}" dt="2025-11-25T19:34:19.097" v="220" actId="26606"/>
          <ac:spMkLst>
            <pc:docMk/>
            <pc:sldMk cId="619769915" sldId="270"/>
            <ac:spMk id="40" creationId="{AB58EF07-17C2-48CF-ABB0-EEF1F17CB8F0}"/>
          </ac:spMkLst>
        </pc:spChg>
        <pc:spChg chg="add">
          <ac:chgData name="patricia cacaud" userId="4540ffa76a639694" providerId="LiveId" clId="{752D53A7-EE0D-403D-8037-E162C01A6136}" dt="2025-11-25T19:34:19.097" v="220" actId="26606"/>
          <ac:spMkLst>
            <pc:docMk/>
            <pc:sldMk cId="619769915" sldId="270"/>
            <ac:spMk id="41" creationId="{AF2F604E-43BE-4DC3-B983-E071523364F8}"/>
          </ac:spMkLst>
        </pc:spChg>
        <pc:spChg chg="add">
          <ac:chgData name="patricia cacaud" userId="4540ffa76a639694" providerId="LiveId" clId="{752D53A7-EE0D-403D-8037-E162C01A6136}" dt="2025-11-25T19:34:19.097" v="220" actId="26606"/>
          <ac:spMkLst>
            <pc:docMk/>
            <pc:sldMk cId="619769915" sldId="270"/>
            <ac:spMk id="42" creationId="{08C9B587-E65E-4B52-B37C-ABEBB6E87928}"/>
          </ac:spMkLst>
        </pc:spChg>
        <pc:picChg chg="mod ord">
          <ac:chgData name="patricia cacaud" userId="4540ffa76a639694" providerId="LiveId" clId="{752D53A7-EE0D-403D-8037-E162C01A6136}" dt="2025-11-25T19:34:53.883" v="221" actId="27614"/>
          <ac:picMkLst>
            <pc:docMk/>
            <pc:sldMk cId="619769915" sldId="270"/>
            <ac:picMk id="13" creationId="{3722B99E-345B-138E-6D57-39508C159100}"/>
          </ac:picMkLst>
        </pc:picChg>
        <pc:cxnChg chg="add del">
          <ac:chgData name="patricia cacaud" userId="4540ffa76a639694" providerId="LiveId" clId="{752D53A7-EE0D-403D-8037-E162C01A6136}" dt="2025-11-25T19:34:07.240" v="215" actId="26606"/>
          <ac:cxnSpMkLst>
            <pc:docMk/>
            <pc:sldMk cId="619769915" sldId="270"/>
            <ac:cxnSpMk id="28" creationId="{AA2EAA10-076F-46BD-8F0F-B9A2FB77A85C}"/>
          </ac:cxnSpMkLst>
        </pc:cxnChg>
        <pc:cxnChg chg="add del">
          <ac:chgData name="patricia cacaud" userId="4540ffa76a639694" providerId="LiveId" clId="{752D53A7-EE0D-403D-8037-E162C01A6136}" dt="2025-11-25T19:34:07.240" v="215" actId="26606"/>
          <ac:cxnSpMkLst>
            <pc:docMk/>
            <pc:sldMk cId="619769915" sldId="270"/>
            <ac:cxnSpMk id="29" creationId="{D891E407-403B-4764-86C9-33A56D3BCAA3}"/>
          </ac:cxnSpMkLst>
        </pc:cxn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1-25T17:55:07.421" idx="1">
    <p:pos x="7725" y="-266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488B86-F283-4950-A743-A1F10CD13180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CDC0899-7884-49AF-9D00-9E6A25EC3E64}">
      <dgm:prSet custT="1"/>
      <dgm:spPr/>
      <dgm:t>
        <a:bodyPr/>
        <a:lstStyle/>
        <a:p>
          <a:r>
            <a:rPr lang="en-US" sz="2800" dirty="0"/>
            <a:t>International </a:t>
          </a:r>
          <a:r>
            <a:rPr lang="en-US" sz="2800" dirty="0" err="1"/>
            <a:t>Labour</a:t>
          </a:r>
          <a:r>
            <a:rPr lang="en-US" sz="2800" dirty="0"/>
            <a:t> Standards for fishers </a:t>
          </a:r>
        </a:p>
      </dgm:t>
    </dgm:pt>
    <dgm:pt modelId="{F8294C77-6D36-457B-9A47-B85F4FDB6AAE}" type="parTrans" cxnId="{D3C4A756-895D-4884-855D-73710A630C3F}">
      <dgm:prSet/>
      <dgm:spPr/>
      <dgm:t>
        <a:bodyPr/>
        <a:lstStyle/>
        <a:p>
          <a:endParaRPr lang="en-US"/>
        </a:p>
      </dgm:t>
    </dgm:pt>
    <dgm:pt modelId="{B2C02899-5B31-4326-9851-EE64670DAFFF}" type="sibTrans" cxnId="{D3C4A756-895D-4884-855D-73710A630C3F}">
      <dgm:prSet/>
      <dgm:spPr/>
      <dgm:t>
        <a:bodyPr/>
        <a:lstStyle/>
        <a:p>
          <a:endParaRPr lang="en-US"/>
        </a:p>
      </dgm:t>
    </dgm:pt>
    <dgm:pt modelId="{942788C2-C307-4BA3-BB38-49E3BAED294A}">
      <dgm:prSet custT="1"/>
      <dgm:spPr/>
      <dgm:t>
        <a:bodyPr/>
        <a:lstStyle/>
        <a:p>
          <a:r>
            <a:rPr lang="en-US" sz="2800" dirty="0"/>
            <a:t>Comparative review of crew </a:t>
          </a:r>
          <a:r>
            <a:rPr lang="en-US" sz="2800" dirty="0" err="1"/>
            <a:t>labour</a:t>
          </a:r>
          <a:r>
            <a:rPr lang="en-US" sz="2800" dirty="0"/>
            <a:t> standards for fishers in RFMOs and benchmarking against C188</a:t>
          </a:r>
        </a:p>
      </dgm:t>
    </dgm:pt>
    <dgm:pt modelId="{6B5EEF97-4925-4244-B0BC-D61EEC8E5DDE}" type="parTrans" cxnId="{5BF6EC6A-D683-4D5B-B6A5-94642BA8EEF8}">
      <dgm:prSet/>
      <dgm:spPr/>
      <dgm:t>
        <a:bodyPr/>
        <a:lstStyle/>
        <a:p>
          <a:endParaRPr lang="en-US"/>
        </a:p>
      </dgm:t>
    </dgm:pt>
    <dgm:pt modelId="{4D97F19C-D771-4CA2-9412-63126E2A8FC8}" type="sibTrans" cxnId="{5BF6EC6A-D683-4D5B-B6A5-94642BA8EEF8}">
      <dgm:prSet/>
      <dgm:spPr/>
      <dgm:t>
        <a:bodyPr/>
        <a:lstStyle/>
        <a:p>
          <a:endParaRPr lang="en-US"/>
        </a:p>
      </dgm:t>
    </dgm:pt>
    <dgm:pt modelId="{ED0E31FD-F618-467A-BDD8-F8AC27A781C1}" type="pres">
      <dgm:prSet presAssocID="{61488B86-F283-4950-A743-A1F10CD13180}" presName="linear" presStyleCnt="0">
        <dgm:presLayoutVars>
          <dgm:animLvl val="lvl"/>
          <dgm:resizeHandles val="exact"/>
        </dgm:presLayoutVars>
      </dgm:prSet>
      <dgm:spPr/>
    </dgm:pt>
    <dgm:pt modelId="{40385844-D383-4906-A236-959C0CCE0CDA}" type="pres">
      <dgm:prSet presAssocID="{FCDC0899-7884-49AF-9D00-9E6A25EC3E6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4407741-CEDB-4ED3-B05A-218C5FDCECE9}" type="pres">
      <dgm:prSet presAssocID="{B2C02899-5B31-4326-9851-EE64670DAFFF}" presName="spacer" presStyleCnt="0"/>
      <dgm:spPr/>
    </dgm:pt>
    <dgm:pt modelId="{D42D56C3-4E32-498E-8938-2DE4F382BF0E}" type="pres">
      <dgm:prSet presAssocID="{942788C2-C307-4BA3-BB38-49E3BAED294A}" presName="parentText" presStyleLbl="node1" presStyleIdx="1" presStyleCnt="2" custScaleY="116895">
        <dgm:presLayoutVars>
          <dgm:chMax val="0"/>
          <dgm:bulletEnabled val="1"/>
        </dgm:presLayoutVars>
      </dgm:prSet>
      <dgm:spPr/>
    </dgm:pt>
  </dgm:ptLst>
  <dgm:cxnLst>
    <dgm:cxn modelId="{ED131A42-12D8-471D-A189-87E447D1FEBC}" type="presOf" srcId="{FCDC0899-7884-49AF-9D00-9E6A25EC3E64}" destId="{40385844-D383-4906-A236-959C0CCE0CDA}" srcOrd="0" destOrd="0" presId="urn:microsoft.com/office/officeart/2005/8/layout/vList2"/>
    <dgm:cxn modelId="{5BF6EC6A-D683-4D5B-B6A5-94642BA8EEF8}" srcId="{61488B86-F283-4950-A743-A1F10CD13180}" destId="{942788C2-C307-4BA3-BB38-49E3BAED294A}" srcOrd="1" destOrd="0" parTransId="{6B5EEF97-4925-4244-B0BC-D61EEC8E5DDE}" sibTransId="{4D97F19C-D771-4CA2-9412-63126E2A8FC8}"/>
    <dgm:cxn modelId="{D3C4A756-895D-4884-855D-73710A630C3F}" srcId="{61488B86-F283-4950-A743-A1F10CD13180}" destId="{FCDC0899-7884-49AF-9D00-9E6A25EC3E64}" srcOrd="0" destOrd="0" parTransId="{F8294C77-6D36-457B-9A47-B85F4FDB6AAE}" sibTransId="{B2C02899-5B31-4326-9851-EE64670DAFFF}"/>
    <dgm:cxn modelId="{C6CEE5B6-9BFA-4DA6-A3C6-41F85FD8BBBD}" type="presOf" srcId="{61488B86-F283-4950-A743-A1F10CD13180}" destId="{ED0E31FD-F618-467A-BDD8-F8AC27A781C1}" srcOrd="0" destOrd="0" presId="urn:microsoft.com/office/officeart/2005/8/layout/vList2"/>
    <dgm:cxn modelId="{543D99EC-2A26-4C90-942D-1058AB0C8383}" type="presOf" srcId="{942788C2-C307-4BA3-BB38-49E3BAED294A}" destId="{D42D56C3-4E32-498E-8938-2DE4F382BF0E}" srcOrd="0" destOrd="0" presId="urn:microsoft.com/office/officeart/2005/8/layout/vList2"/>
    <dgm:cxn modelId="{EF7BEB73-61BC-40C1-9DF5-D8F1B1AAB3E0}" type="presParOf" srcId="{ED0E31FD-F618-467A-BDD8-F8AC27A781C1}" destId="{40385844-D383-4906-A236-959C0CCE0CDA}" srcOrd="0" destOrd="0" presId="urn:microsoft.com/office/officeart/2005/8/layout/vList2"/>
    <dgm:cxn modelId="{A3F26A29-04B7-41FE-80F2-F36C3D80998B}" type="presParOf" srcId="{ED0E31FD-F618-467A-BDD8-F8AC27A781C1}" destId="{14407741-CEDB-4ED3-B05A-218C5FDCECE9}" srcOrd="1" destOrd="0" presId="urn:microsoft.com/office/officeart/2005/8/layout/vList2"/>
    <dgm:cxn modelId="{C9C3C5B0-37F7-419D-A499-FD579A05008E}" type="presParOf" srcId="{ED0E31FD-F618-467A-BDD8-F8AC27A781C1}" destId="{D42D56C3-4E32-498E-8938-2DE4F382BF0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320335-3667-401F-81B6-EA9261E98A7F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CA2E511-E2A8-47EC-9C8B-69910417ADFA}">
      <dgm:prSet custT="1"/>
      <dgm:spPr/>
      <dgm:t>
        <a:bodyPr/>
        <a:lstStyle/>
        <a:p>
          <a:r>
            <a:rPr lang="en-US" sz="2500" dirty="0"/>
            <a:t>1982 Convention on the Law of the Sea</a:t>
          </a:r>
        </a:p>
      </dgm:t>
    </dgm:pt>
    <dgm:pt modelId="{AE8BD3B1-1304-404A-8153-AA8DE295372F}" type="parTrans" cxnId="{4E335ADB-FD25-4E56-9001-C12625546EFC}">
      <dgm:prSet/>
      <dgm:spPr/>
      <dgm:t>
        <a:bodyPr/>
        <a:lstStyle/>
        <a:p>
          <a:endParaRPr lang="en-US"/>
        </a:p>
      </dgm:t>
    </dgm:pt>
    <dgm:pt modelId="{D2778E08-FFA4-41AC-8093-C91ABCB4251D}" type="sibTrans" cxnId="{4E335ADB-FD25-4E56-9001-C12625546EFC}">
      <dgm:prSet/>
      <dgm:spPr/>
      <dgm:t>
        <a:bodyPr/>
        <a:lstStyle/>
        <a:p>
          <a:endParaRPr lang="en-US"/>
        </a:p>
      </dgm:t>
    </dgm:pt>
    <dgm:pt modelId="{BA3911BE-4D04-4A2B-B9CC-348AE4E4022C}">
      <dgm:prSet custT="1"/>
      <dgm:spPr/>
      <dgm:t>
        <a:bodyPr/>
        <a:lstStyle/>
        <a:p>
          <a:r>
            <a:rPr lang="en-US" sz="2500" dirty="0"/>
            <a:t>International fisheries instruments </a:t>
          </a:r>
        </a:p>
        <a:p>
          <a:r>
            <a:rPr lang="en-US" sz="2000" dirty="0"/>
            <a:t>(1993 Compliance Agreement, 1995 UN Fish Stock Agreement, 2009 PSMA, CCRF)</a:t>
          </a:r>
        </a:p>
      </dgm:t>
    </dgm:pt>
    <dgm:pt modelId="{3B96F0C9-A612-4F45-ADF5-6721AA573427}" type="parTrans" cxnId="{CC160B87-1702-4F2C-A79A-2E3AE939B04B}">
      <dgm:prSet/>
      <dgm:spPr/>
      <dgm:t>
        <a:bodyPr/>
        <a:lstStyle/>
        <a:p>
          <a:endParaRPr lang="en-US"/>
        </a:p>
      </dgm:t>
    </dgm:pt>
    <dgm:pt modelId="{027341D2-3AB5-4FEB-81C3-E3EEB7C2B01B}" type="sibTrans" cxnId="{CC160B87-1702-4F2C-A79A-2E3AE939B04B}">
      <dgm:prSet/>
      <dgm:spPr/>
      <dgm:t>
        <a:bodyPr/>
        <a:lstStyle/>
        <a:p>
          <a:endParaRPr lang="en-US"/>
        </a:p>
      </dgm:t>
    </dgm:pt>
    <dgm:pt modelId="{69FB2CEE-81A6-4A8A-8FF1-3F39D6771171}">
      <dgm:prSet custT="1"/>
      <dgm:spPr/>
      <dgm:t>
        <a:bodyPr/>
        <a:lstStyle/>
        <a:p>
          <a:r>
            <a:rPr lang="en-US" sz="2600" dirty="0"/>
            <a:t>IMO Conventions </a:t>
          </a:r>
        </a:p>
        <a:p>
          <a:r>
            <a:rPr lang="en-US" sz="2000" dirty="0"/>
            <a:t>1995 STCW-F, 2012 Cape Town Agreement</a:t>
          </a:r>
        </a:p>
      </dgm:t>
    </dgm:pt>
    <dgm:pt modelId="{E0240835-87F8-4786-A671-8546990A148E}" type="parTrans" cxnId="{A2CB95A6-B844-4C97-974A-33D42D40F4DF}">
      <dgm:prSet/>
      <dgm:spPr/>
      <dgm:t>
        <a:bodyPr/>
        <a:lstStyle/>
        <a:p>
          <a:endParaRPr lang="en-US"/>
        </a:p>
      </dgm:t>
    </dgm:pt>
    <dgm:pt modelId="{E7F4F727-FBAF-424A-A05B-76F7493F2396}" type="sibTrans" cxnId="{A2CB95A6-B844-4C97-974A-33D42D40F4DF}">
      <dgm:prSet/>
      <dgm:spPr/>
      <dgm:t>
        <a:bodyPr/>
        <a:lstStyle/>
        <a:p>
          <a:endParaRPr lang="en-US"/>
        </a:p>
      </dgm:t>
    </dgm:pt>
    <dgm:pt modelId="{E9F5C389-51F4-4318-8C51-CBF34A417FE5}">
      <dgm:prSet custT="1"/>
      <dgm:spPr/>
      <dgm:t>
        <a:bodyPr/>
        <a:lstStyle/>
        <a:p>
          <a:r>
            <a:rPr lang="en-US" sz="2400" dirty="0"/>
            <a:t>ILO Conventions </a:t>
          </a:r>
        </a:p>
        <a:p>
          <a:r>
            <a:rPr lang="en-US" sz="2000" dirty="0"/>
            <a:t>(1930 Forced </a:t>
          </a:r>
          <a:r>
            <a:rPr lang="en-US" sz="2000" dirty="0" err="1"/>
            <a:t>Labour</a:t>
          </a:r>
          <a:r>
            <a:rPr lang="en-US" sz="2000" dirty="0"/>
            <a:t> Convention and its 2014 Protocol, 2007 Work in Fishing Convention)</a:t>
          </a:r>
        </a:p>
      </dgm:t>
    </dgm:pt>
    <dgm:pt modelId="{62696EA3-4FDB-4A91-8054-B27CDE9BE131}" type="parTrans" cxnId="{28310C69-1E65-4378-A995-493FF858F363}">
      <dgm:prSet/>
      <dgm:spPr/>
      <dgm:t>
        <a:bodyPr/>
        <a:lstStyle/>
        <a:p>
          <a:endParaRPr lang="en-US"/>
        </a:p>
      </dgm:t>
    </dgm:pt>
    <dgm:pt modelId="{557AC485-C21C-41CD-B7D9-E6DCE6177827}" type="sibTrans" cxnId="{28310C69-1E65-4378-A995-493FF858F363}">
      <dgm:prSet/>
      <dgm:spPr/>
      <dgm:t>
        <a:bodyPr/>
        <a:lstStyle/>
        <a:p>
          <a:endParaRPr lang="en-US"/>
        </a:p>
      </dgm:t>
    </dgm:pt>
    <dgm:pt modelId="{2A960B21-7CB2-4356-B3B6-CF7E034EFF8F}">
      <dgm:prSet custT="1"/>
      <dgm:spPr/>
      <dgm:t>
        <a:bodyPr/>
        <a:lstStyle/>
        <a:p>
          <a:r>
            <a:rPr lang="en-US" sz="2500" dirty="0"/>
            <a:t>Promotion of fisher’s social rights in regional conventions and other instruments applicable in IOTC area of competence</a:t>
          </a:r>
        </a:p>
      </dgm:t>
    </dgm:pt>
    <dgm:pt modelId="{13A4B382-9B62-4B58-842F-F52ECF039F5D}" type="parTrans" cxnId="{5C88485A-97CE-4DDF-BB32-0720BA73F7A3}">
      <dgm:prSet/>
      <dgm:spPr/>
      <dgm:t>
        <a:bodyPr/>
        <a:lstStyle/>
        <a:p>
          <a:endParaRPr lang="en-US"/>
        </a:p>
      </dgm:t>
    </dgm:pt>
    <dgm:pt modelId="{79ADFE3A-BDFA-4431-AE1E-F45C7E21108A}" type="sibTrans" cxnId="{5C88485A-97CE-4DDF-BB32-0720BA73F7A3}">
      <dgm:prSet/>
      <dgm:spPr/>
      <dgm:t>
        <a:bodyPr/>
        <a:lstStyle/>
        <a:p>
          <a:endParaRPr lang="en-US"/>
        </a:p>
      </dgm:t>
    </dgm:pt>
    <dgm:pt modelId="{E61445A7-7DCD-4BE6-897F-01A933B5EC8C}">
      <dgm:prSet/>
      <dgm:spPr/>
      <dgm:t>
        <a:bodyPr/>
        <a:lstStyle/>
        <a:p>
          <a:endParaRPr lang="en-US" dirty="0"/>
        </a:p>
      </dgm:t>
    </dgm:pt>
    <dgm:pt modelId="{0FDB8B20-A593-41FF-AC17-6E107F19F254}" type="parTrans" cxnId="{7D411741-3B2F-4411-910B-B7430846BF9C}">
      <dgm:prSet/>
      <dgm:spPr/>
      <dgm:t>
        <a:bodyPr/>
        <a:lstStyle/>
        <a:p>
          <a:endParaRPr lang="en-US"/>
        </a:p>
      </dgm:t>
    </dgm:pt>
    <dgm:pt modelId="{7B3C0B0F-8FAE-49DB-B54A-83DA72685214}" type="sibTrans" cxnId="{7D411741-3B2F-4411-910B-B7430846BF9C}">
      <dgm:prSet/>
      <dgm:spPr/>
      <dgm:t>
        <a:bodyPr/>
        <a:lstStyle/>
        <a:p>
          <a:endParaRPr lang="en-US"/>
        </a:p>
      </dgm:t>
    </dgm:pt>
    <dgm:pt modelId="{F9EC7ADB-C8F5-47C5-80A2-7DF89A159348}" type="pres">
      <dgm:prSet presAssocID="{4E320335-3667-401F-81B6-EA9261E98A7F}" presName="vert0" presStyleCnt="0">
        <dgm:presLayoutVars>
          <dgm:dir/>
          <dgm:animOne val="branch"/>
          <dgm:animLvl val="lvl"/>
        </dgm:presLayoutVars>
      </dgm:prSet>
      <dgm:spPr/>
    </dgm:pt>
    <dgm:pt modelId="{4D2E26F5-778E-4233-9E2E-3A113CCD6C01}" type="pres">
      <dgm:prSet presAssocID="{FCA2E511-E2A8-47EC-9C8B-69910417ADFA}" presName="thickLine" presStyleLbl="alignNode1" presStyleIdx="0" presStyleCnt="6"/>
      <dgm:spPr/>
    </dgm:pt>
    <dgm:pt modelId="{14682523-DF04-442A-B1F2-E21B96736A92}" type="pres">
      <dgm:prSet presAssocID="{FCA2E511-E2A8-47EC-9C8B-69910417ADFA}" presName="horz1" presStyleCnt="0"/>
      <dgm:spPr/>
    </dgm:pt>
    <dgm:pt modelId="{1926F795-4E38-4234-A32C-E7DAAF92176D}" type="pres">
      <dgm:prSet presAssocID="{FCA2E511-E2A8-47EC-9C8B-69910417ADFA}" presName="tx1" presStyleLbl="revTx" presStyleIdx="0" presStyleCnt="6"/>
      <dgm:spPr/>
    </dgm:pt>
    <dgm:pt modelId="{32E787DE-3CB7-4E7B-9ECD-C069DE1D09F0}" type="pres">
      <dgm:prSet presAssocID="{FCA2E511-E2A8-47EC-9C8B-69910417ADFA}" presName="vert1" presStyleCnt="0"/>
      <dgm:spPr/>
    </dgm:pt>
    <dgm:pt modelId="{83A19AF3-9257-4E32-A811-C26EA6290980}" type="pres">
      <dgm:prSet presAssocID="{BA3911BE-4D04-4A2B-B9CC-348AE4E4022C}" presName="thickLine" presStyleLbl="alignNode1" presStyleIdx="1" presStyleCnt="6"/>
      <dgm:spPr/>
    </dgm:pt>
    <dgm:pt modelId="{6D4F9583-4FAA-4FCC-ABB7-874D23CCAFF0}" type="pres">
      <dgm:prSet presAssocID="{BA3911BE-4D04-4A2B-B9CC-348AE4E4022C}" presName="horz1" presStyleCnt="0"/>
      <dgm:spPr/>
    </dgm:pt>
    <dgm:pt modelId="{FAE02AB1-325B-42D7-AF22-1805C499ABCB}" type="pres">
      <dgm:prSet presAssocID="{BA3911BE-4D04-4A2B-B9CC-348AE4E4022C}" presName="tx1" presStyleLbl="revTx" presStyleIdx="1" presStyleCnt="6" custScaleY="205033"/>
      <dgm:spPr/>
    </dgm:pt>
    <dgm:pt modelId="{D48B9C2D-4A60-4609-9462-0FDA2765848E}" type="pres">
      <dgm:prSet presAssocID="{BA3911BE-4D04-4A2B-B9CC-348AE4E4022C}" presName="vert1" presStyleCnt="0"/>
      <dgm:spPr/>
    </dgm:pt>
    <dgm:pt modelId="{BE6EFBE4-AEA8-48B1-BC04-228537D8C3B6}" type="pres">
      <dgm:prSet presAssocID="{69FB2CEE-81A6-4A8A-8FF1-3F39D6771171}" presName="thickLine" presStyleLbl="alignNode1" presStyleIdx="2" presStyleCnt="6"/>
      <dgm:spPr/>
    </dgm:pt>
    <dgm:pt modelId="{F2C97995-4637-4495-9D85-6B9DD401156F}" type="pres">
      <dgm:prSet presAssocID="{69FB2CEE-81A6-4A8A-8FF1-3F39D6771171}" presName="horz1" presStyleCnt="0"/>
      <dgm:spPr/>
    </dgm:pt>
    <dgm:pt modelId="{144E481E-965A-4FA6-A3F6-A2EF663780C9}" type="pres">
      <dgm:prSet presAssocID="{69FB2CEE-81A6-4A8A-8FF1-3F39D6771171}" presName="tx1" presStyleLbl="revTx" presStyleIdx="2" presStyleCnt="6" custScaleY="156145"/>
      <dgm:spPr/>
    </dgm:pt>
    <dgm:pt modelId="{2F39A66D-2949-4C43-890D-B1369F2A198D}" type="pres">
      <dgm:prSet presAssocID="{69FB2CEE-81A6-4A8A-8FF1-3F39D6771171}" presName="vert1" presStyleCnt="0"/>
      <dgm:spPr/>
    </dgm:pt>
    <dgm:pt modelId="{67CFCFD5-2BFB-4613-A7A9-7C6F132A5AA8}" type="pres">
      <dgm:prSet presAssocID="{E9F5C389-51F4-4318-8C51-CBF34A417FE5}" presName="thickLine" presStyleLbl="alignNode1" presStyleIdx="3" presStyleCnt="6"/>
      <dgm:spPr/>
    </dgm:pt>
    <dgm:pt modelId="{4B29EF7E-01A8-4A76-8E21-C8A5ED73C170}" type="pres">
      <dgm:prSet presAssocID="{E9F5C389-51F4-4318-8C51-CBF34A417FE5}" presName="horz1" presStyleCnt="0"/>
      <dgm:spPr/>
    </dgm:pt>
    <dgm:pt modelId="{D96FC08A-C2AD-4016-B592-49B0B9EFFE09}" type="pres">
      <dgm:prSet presAssocID="{E9F5C389-51F4-4318-8C51-CBF34A417FE5}" presName="tx1" presStyleLbl="revTx" presStyleIdx="3" presStyleCnt="6" custScaleY="202141"/>
      <dgm:spPr/>
    </dgm:pt>
    <dgm:pt modelId="{FAB5FB4C-197A-48EB-9192-D35881EC48A0}" type="pres">
      <dgm:prSet presAssocID="{E9F5C389-51F4-4318-8C51-CBF34A417FE5}" presName="vert1" presStyleCnt="0"/>
      <dgm:spPr/>
    </dgm:pt>
    <dgm:pt modelId="{C7EB41B5-7379-4783-A9C7-60A2CC03413D}" type="pres">
      <dgm:prSet presAssocID="{2A960B21-7CB2-4356-B3B6-CF7E034EFF8F}" presName="thickLine" presStyleLbl="alignNode1" presStyleIdx="4" presStyleCnt="6"/>
      <dgm:spPr/>
    </dgm:pt>
    <dgm:pt modelId="{8EE12272-7EFD-4C24-B7FE-F0FED5FC1008}" type="pres">
      <dgm:prSet presAssocID="{2A960B21-7CB2-4356-B3B6-CF7E034EFF8F}" presName="horz1" presStyleCnt="0"/>
      <dgm:spPr/>
    </dgm:pt>
    <dgm:pt modelId="{4D894AF8-82E8-4FC1-B420-6E88801B50C3}" type="pres">
      <dgm:prSet presAssocID="{2A960B21-7CB2-4356-B3B6-CF7E034EFF8F}" presName="tx1" presStyleLbl="revTx" presStyleIdx="4" presStyleCnt="6" custScaleY="171518"/>
      <dgm:spPr/>
    </dgm:pt>
    <dgm:pt modelId="{100AB921-9C04-4A60-984D-011E9F01BBE2}" type="pres">
      <dgm:prSet presAssocID="{2A960B21-7CB2-4356-B3B6-CF7E034EFF8F}" presName="vert1" presStyleCnt="0"/>
      <dgm:spPr/>
    </dgm:pt>
    <dgm:pt modelId="{51761B56-172B-4378-B5A2-D076448192F8}" type="pres">
      <dgm:prSet presAssocID="{E61445A7-7DCD-4BE6-897F-01A933B5EC8C}" presName="thickLine" presStyleLbl="alignNode1" presStyleIdx="5" presStyleCnt="6"/>
      <dgm:spPr/>
    </dgm:pt>
    <dgm:pt modelId="{9BDCC4EC-CE0E-47E9-9610-8DF38A46B85B}" type="pres">
      <dgm:prSet presAssocID="{E61445A7-7DCD-4BE6-897F-01A933B5EC8C}" presName="horz1" presStyleCnt="0"/>
      <dgm:spPr/>
    </dgm:pt>
    <dgm:pt modelId="{1AA4695F-F7C7-4FD1-A438-57ABD44058C4}" type="pres">
      <dgm:prSet presAssocID="{E61445A7-7DCD-4BE6-897F-01A933B5EC8C}" presName="tx1" presStyleLbl="revTx" presStyleIdx="5" presStyleCnt="6"/>
      <dgm:spPr/>
    </dgm:pt>
    <dgm:pt modelId="{961CE913-2148-4BFA-9AE9-0A379E563BE5}" type="pres">
      <dgm:prSet presAssocID="{E61445A7-7DCD-4BE6-897F-01A933B5EC8C}" presName="vert1" presStyleCnt="0"/>
      <dgm:spPr/>
    </dgm:pt>
  </dgm:ptLst>
  <dgm:cxnLst>
    <dgm:cxn modelId="{668E7910-C02B-437D-811B-6786459E2725}" type="presOf" srcId="{FCA2E511-E2A8-47EC-9C8B-69910417ADFA}" destId="{1926F795-4E38-4234-A32C-E7DAAF92176D}" srcOrd="0" destOrd="0" presId="urn:microsoft.com/office/officeart/2008/layout/LinedList"/>
    <dgm:cxn modelId="{E7312219-62CD-437E-9BFC-3DA583CE21C8}" type="presOf" srcId="{2A960B21-7CB2-4356-B3B6-CF7E034EFF8F}" destId="{4D894AF8-82E8-4FC1-B420-6E88801B50C3}" srcOrd="0" destOrd="0" presId="urn:microsoft.com/office/officeart/2008/layout/LinedList"/>
    <dgm:cxn modelId="{F024F829-55AF-48AE-AD92-1568803F2D82}" type="presOf" srcId="{E61445A7-7DCD-4BE6-897F-01A933B5EC8C}" destId="{1AA4695F-F7C7-4FD1-A438-57ABD44058C4}" srcOrd="0" destOrd="0" presId="urn:microsoft.com/office/officeart/2008/layout/LinedList"/>
    <dgm:cxn modelId="{EBD03F33-C49B-4E56-B273-EF8FDF807EC4}" type="presOf" srcId="{BA3911BE-4D04-4A2B-B9CC-348AE4E4022C}" destId="{FAE02AB1-325B-42D7-AF22-1805C499ABCB}" srcOrd="0" destOrd="0" presId="urn:microsoft.com/office/officeart/2008/layout/LinedList"/>
    <dgm:cxn modelId="{7D411741-3B2F-4411-910B-B7430846BF9C}" srcId="{4E320335-3667-401F-81B6-EA9261E98A7F}" destId="{E61445A7-7DCD-4BE6-897F-01A933B5EC8C}" srcOrd="5" destOrd="0" parTransId="{0FDB8B20-A593-41FF-AC17-6E107F19F254}" sibTransId="{7B3C0B0F-8FAE-49DB-B54A-83DA72685214}"/>
    <dgm:cxn modelId="{28310C69-1E65-4378-A995-493FF858F363}" srcId="{4E320335-3667-401F-81B6-EA9261E98A7F}" destId="{E9F5C389-51F4-4318-8C51-CBF34A417FE5}" srcOrd="3" destOrd="0" parTransId="{62696EA3-4FDB-4A91-8054-B27CDE9BE131}" sibTransId="{557AC485-C21C-41CD-B7D9-E6DCE6177827}"/>
    <dgm:cxn modelId="{5C88485A-97CE-4DDF-BB32-0720BA73F7A3}" srcId="{4E320335-3667-401F-81B6-EA9261E98A7F}" destId="{2A960B21-7CB2-4356-B3B6-CF7E034EFF8F}" srcOrd="4" destOrd="0" parTransId="{13A4B382-9B62-4B58-842F-F52ECF039F5D}" sibTransId="{79ADFE3A-BDFA-4431-AE1E-F45C7E21108A}"/>
    <dgm:cxn modelId="{B7F64B5A-796F-4B23-99D8-7C9026EA1889}" type="presOf" srcId="{E9F5C389-51F4-4318-8C51-CBF34A417FE5}" destId="{D96FC08A-C2AD-4016-B592-49B0B9EFFE09}" srcOrd="0" destOrd="0" presId="urn:microsoft.com/office/officeart/2008/layout/LinedList"/>
    <dgm:cxn modelId="{CC160B87-1702-4F2C-A79A-2E3AE939B04B}" srcId="{4E320335-3667-401F-81B6-EA9261E98A7F}" destId="{BA3911BE-4D04-4A2B-B9CC-348AE4E4022C}" srcOrd="1" destOrd="0" parTransId="{3B96F0C9-A612-4F45-ADF5-6721AA573427}" sibTransId="{027341D2-3AB5-4FEB-81C3-E3EEB7C2B01B}"/>
    <dgm:cxn modelId="{AF166697-534A-499C-999A-B63F044EE2D3}" type="presOf" srcId="{4E320335-3667-401F-81B6-EA9261E98A7F}" destId="{F9EC7ADB-C8F5-47C5-80A2-7DF89A159348}" srcOrd="0" destOrd="0" presId="urn:microsoft.com/office/officeart/2008/layout/LinedList"/>
    <dgm:cxn modelId="{A2CB95A6-B844-4C97-974A-33D42D40F4DF}" srcId="{4E320335-3667-401F-81B6-EA9261E98A7F}" destId="{69FB2CEE-81A6-4A8A-8FF1-3F39D6771171}" srcOrd="2" destOrd="0" parTransId="{E0240835-87F8-4786-A671-8546990A148E}" sibTransId="{E7F4F727-FBAF-424A-A05B-76F7493F2396}"/>
    <dgm:cxn modelId="{4E335ADB-FD25-4E56-9001-C12625546EFC}" srcId="{4E320335-3667-401F-81B6-EA9261E98A7F}" destId="{FCA2E511-E2A8-47EC-9C8B-69910417ADFA}" srcOrd="0" destOrd="0" parTransId="{AE8BD3B1-1304-404A-8153-AA8DE295372F}" sibTransId="{D2778E08-FFA4-41AC-8093-C91ABCB4251D}"/>
    <dgm:cxn modelId="{22A51DFD-A36F-4F8C-8485-20ECB3E8C76F}" type="presOf" srcId="{69FB2CEE-81A6-4A8A-8FF1-3F39D6771171}" destId="{144E481E-965A-4FA6-A3F6-A2EF663780C9}" srcOrd="0" destOrd="0" presId="urn:microsoft.com/office/officeart/2008/layout/LinedList"/>
    <dgm:cxn modelId="{9B92798B-49C6-4398-BD8E-887656DD458F}" type="presParOf" srcId="{F9EC7ADB-C8F5-47C5-80A2-7DF89A159348}" destId="{4D2E26F5-778E-4233-9E2E-3A113CCD6C01}" srcOrd="0" destOrd="0" presId="urn:microsoft.com/office/officeart/2008/layout/LinedList"/>
    <dgm:cxn modelId="{37676541-7B53-4D15-9A57-DA2873C5D9CB}" type="presParOf" srcId="{F9EC7ADB-C8F5-47C5-80A2-7DF89A159348}" destId="{14682523-DF04-442A-B1F2-E21B96736A92}" srcOrd="1" destOrd="0" presId="urn:microsoft.com/office/officeart/2008/layout/LinedList"/>
    <dgm:cxn modelId="{861C2653-9CE1-4B74-8368-D4E297BC5399}" type="presParOf" srcId="{14682523-DF04-442A-B1F2-E21B96736A92}" destId="{1926F795-4E38-4234-A32C-E7DAAF92176D}" srcOrd="0" destOrd="0" presId="urn:microsoft.com/office/officeart/2008/layout/LinedList"/>
    <dgm:cxn modelId="{ED3ED99A-5BF8-4F45-9286-A68717CEA565}" type="presParOf" srcId="{14682523-DF04-442A-B1F2-E21B96736A92}" destId="{32E787DE-3CB7-4E7B-9ECD-C069DE1D09F0}" srcOrd="1" destOrd="0" presId="urn:microsoft.com/office/officeart/2008/layout/LinedList"/>
    <dgm:cxn modelId="{166BDEA0-2B61-4AC4-974E-CE8D802ED4BD}" type="presParOf" srcId="{F9EC7ADB-C8F5-47C5-80A2-7DF89A159348}" destId="{83A19AF3-9257-4E32-A811-C26EA6290980}" srcOrd="2" destOrd="0" presId="urn:microsoft.com/office/officeart/2008/layout/LinedList"/>
    <dgm:cxn modelId="{EACA2ECE-D610-4D52-81B5-E885B0772FC6}" type="presParOf" srcId="{F9EC7ADB-C8F5-47C5-80A2-7DF89A159348}" destId="{6D4F9583-4FAA-4FCC-ABB7-874D23CCAFF0}" srcOrd="3" destOrd="0" presId="urn:microsoft.com/office/officeart/2008/layout/LinedList"/>
    <dgm:cxn modelId="{370B15D7-3E0B-4431-B933-B0F4C80359DA}" type="presParOf" srcId="{6D4F9583-4FAA-4FCC-ABB7-874D23CCAFF0}" destId="{FAE02AB1-325B-42D7-AF22-1805C499ABCB}" srcOrd="0" destOrd="0" presId="urn:microsoft.com/office/officeart/2008/layout/LinedList"/>
    <dgm:cxn modelId="{754ABF71-6DF9-4BD9-B919-53826AC6047F}" type="presParOf" srcId="{6D4F9583-4FAA-4FCC-ABB7-874D23CCAFF0}" destId="{D48B9C2D-4A60-4609-9462-0FDA2765848E}" srcOrd="1" destOrd="0" presId="urn:microsoft.com/office/officeart/2008/layout/LinedList"/>
    <dgm:cxn modelId="{742E49F1-6A40-4F15-8575-269D228EED1E}" type="presParOf" srcId="{F9EC7ADB-C8F5-47C5-80A2-7DF89A159348}" destId="{BE6EFBE4-AEA8-48B1-BC04-228537D8C3B6}" srcOrd="4" destOrd="0" presId="urn:microsoft.com/office/officeart/2008/layout/LinedList"/>
    <dgm:cxn modelId="{57AD7906-EBB2-45E6-8656-B02721757030}" type="presParOf" srcId="{F9EC7ADB-C8F5-47C5-80A2-7DF89A159348}" destId="{F2C97995-4637-4495-9D85-6B9DD401156F}" srcOrd="5" destOrd="0" presId="urn:microsoft.com/office/officeart/2008/layout/LinedList"/>
    <dgm:cxn modelId="{AA08F511-037E-4D98-8933-F8F6852EF185}" type="presParOf" srcId="{F2C97995-4637-4495-9D85-6B9DD401156F}" destId="{144E481E-965A-4FA6-A3F6-A2EF663780C9}" srcOrd="0" destOrd="0" presId="urn:microsoft.com/office/officeart/2008/layout/LinedList"/>
    <dgm:cxn modelId="{DCBBBBF7-BBE2-451A-806C-F4C16C648951}" type="presParOf" srcId="{F2C97995-4637-4495-9D85-6B9DD401156F}" destId="{2F39A66D-2949-4C43-890D-B1369F2A198D}" srcOrd="1" destOrd="0" presId="urn:microsoft.com/office/officeart/2008/layout/LinedList"/>
    <dgm:cxn modelId="{F37379BA-7B8C-40F9-BFF8-1EFBEC7CFFE8}" type="presParOf" srcId="{F9EC7ADB-C8F5-47C5-80A2-7DF89A159348}" destId="{67CFCFD5-2BFB-4613-A7A9-7C6F132A5AA8}" srcOrd="6" destOrd="0" presId="urn:microsoft.com/office/officeart/2008/layout/LinedList"/>
    <dgm:cxn modelId="{DB92D127-7E9E-46F1-A354-53C9ACE065EA}" type="presParOf" srcId="{F9EC7ADB-C8F5-47C5-80A2-7DF89A159348}" destId="{4B29EF7E-01A8-4A76-8E21-C8A5ED73C170}" srcOrd="7" destOrd="0" presId="urn:microsoft.com/office/officeart/2008/layout/LinedList"/>
    <dgm:cxn modelId="{8C59BD79-E956-4BC4-BE00-2497FD2D42D2}" type="presParOf" srcId="{4B29EF7E-01A8-4A76-8E21-C8A5ED73C170}" destId="{D96FC08A-C2AD-4016-B592-49B0B9EFFE09}" srcOrd="0" destOrd="0" presId="urn:microsoft.com/office/officeart/2008/layout/LinedList"/>
    <dgm:cxn modelId="{7B245A49-1E0D-4192-8F3B-CB15C9BBEA1E}" type="presParOf" srcId="{4B29EF7E-01A8-4A76-8E21-C8A5ED73C170}" destId="{FAB5FB4C-197A-48EB-9192-D35881EC48A0}" srcOrd="1" destOrd="0" presId="urn:microsoft.com/office/officeart/2008/layout/LinedList"/>
    <dgm:cxn modelId="{8467F304-3D3D-4808-9137-2781BAB04C89}" type="presParOf" srcId="{F9EC7ADB-C8F5-47C5-80A2-7DF89A159348}" destId="{C7EB41B5-7379-4783-A9C7-60A2CC03413D}" srcOrd="8" destOrd="0" presId="urn:microsoft.com/office/officeart/2008/layout/LinedList"/>
    <dgm:cxn modelId="{2DCBA12D-1DF8-485D-B325-DB15CD037373}" type="presParOf" srcId="{F9EC7ADB-C8F5-47C5-80A2-7DF89A159348}" destId="{8EE12272-7EFD-4C24-B7FE-F0FED5FC1008}" srcOrd="9" destOrd="0" presId="urn:microsoft.com/office/officeart/2008/layout/LinedList"/>
    <dgm:cxn modelId="{F58807FE-0E68-47F3-B7B6-9232CF613C59}" type="presParOf" srcId="{8EE12272-7EFD-4C24-B7FE-F0FED5FC1008}" destId="{4D894AF8-82E8-4FC1-B420-6E88801B50C3}" srcOrd="0" destOrd="0" presId="urn:microsoft.com/office/officeart/2008/layout/LinedList"/>
    <dgm:cxn modelId="{E7F97673-FC24-4DE9-96DD-21CFECAD0AFC}" type="presParOf" srcId="{8EE12272-7EFD-4C24-B7FE-F0FED5FC1008}" destId="{100AB921-9C04-4A60-984D-011E9F01BBE2}" srcOrd="1" destOrd="0" presId="urn:microsoft.com/office/officeart/2008/layout/LinedList"/>
    <dgm:cxn modelId="{C15FE9B9-64E4-42AA-BB89-18937189FDF6}" type="presParOf" srcId="{F9EC7ADB-C8F5-47C5-80A2-7DF89A159348}" destId="{51761B56-172B-4378-B5A2-D076448192F8}" srcOrd="10" destOrd="0" presId="urn:microsoft.com/office/officeart/2008/layout/LinedList"/>
    <dgm:cxn modelId="{D0017504-8305-4C82-9984-23850B75C9D3}" type="presParOf" srcId="{F9EC7ADB-C8F5-47C5-80A2-7DF89A159348}" destId="{9BDCC4EC-CE0E-47E9-9610-8DF38A46B85B}" srcOrd="11" destOrd="0" presId="urn:microsoft.com/office/officeart/2008/layout/LinedList"/>
    <dgm:cxn modelId="{AA187D55-E784-43A6-8C11-8FD6DD6450FA}" type="presParOf" srcId="{9BDCC4EC-CE0E-47E9-9610-8DF38A46B85B}" destId="{1AA4695F-F7C7-4FD1-A438-57ABD44058C4}" srcOrd="0" destOrd="0" presId="urn:microsoft.com/office/officeart/2008/layout/LinedList"/>
    <dgm:cxn modelId="{1748D399-5F94-4A06-A3DF-F8036B3185AF}" type="presParOf" srcId="{9BDCC4EC-CE0E-47E9-9610-8DF38A46B85B}" destId="{961CE913-2148-4BFA-9AE9-0A379E563BE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63AE8D-E3AB-4C34-830A-5B3F5B14AF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6CF4D4-573D-4C29-8F46-38E5F615BF09}">
      <dgm:prSet custT="1"/>
      <dgm:spPr/>
      <dgm:t>
        <a:bodyPr/>
        <a:lstStyle/>
        <a:p>
          <a:r>
            <a:rPr lang="en-US" sz="2400" dirty="0"/>
            <a:t>Promotion of decent work and protection of fishers’ </a:t>
          </a:r>
          <a:r>
            <a:rPr lang="en-US" sz="2400" dirty="0" err="1"/>
            <a:t>labour</a:t>
          </a:r>
          <a:r>
            <a:rPr lang="en-US" sz="2400" dirty="0"/>
            <a:t> rights is an integral part of fisheries management and thus fall within the mandate of RFMOs</a:t>
          </a:r>
        </a:p>
      </dgm:t>
    </dgm:pt>
    <dgm:pt modelId="{7D6D659B-3408-4AE8-87DF-D66D21843A56}" type="parTrans" cxnId="{F79AB5E8-66CE-489A-AD3D-A1CEE209D5F4}">
      <dgm:prSet/>
      <dgm:spPr/>
      <dgm:t>
        <a:bodyPr/>
        <a:lstStyle/>
        <a:p>
          <a:endParaRPr lang="en-US"/>
        </a:p>
      </dgm:t>
    </dgm:pt>
    <dgm:pt modelId="{12BCDBB9-80AC-41B2-BFDF-C7CE316E9301}" type="sibTrans" cxnId="{F79AB5E8-66CE-489A-AD3D-A1CEE209D5F4}">
      <dgm:prSet/>
      <dgm:spPr/>
      <dgm:t>
        <a:bodyPr/>
        <a:lstStyle/>
        <a:p>
          <a:endParaRPr lang="en-US"/>
        </a:p>
      </dgm:t>
    </dgm:pt>
    <dgm:pt modelId="{1841B537-11CF-4D83-8BEF-63121984F74B}">
      <dgm:prSet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Develop a policy framework at the regional level to ensure that IOTC fleets meet the global minimum </a:t>
          </a:r>
          <a:r>
            <a:rPr lang="en-US" sz="2400" dirty="0" err="1"/>
            <a:t>labour</a:t>
          </a:r>
          <a:r>
            <a:rPr lang="en-US" sz="2400" dirty="0"/>
            <a:t> standard for fishing vessels laid out in C188 </a:t>
          </a:r>
        </a:p>
      </dgm:t>
    </dgm:pt>
    <dgm:pt modelId="{60181022-B369-4C55-8E56-465C28F0E341}" type="parTrans" cxnId="{7914D84E-F4CB-415A-8B8C-D1DC0536F8EC}">
      <dgm:prSet/>
      <dgm:spPr/>
      <dgm:t>
        <a:bodyPr/>
        <a:lstStyle/>
        <a:p>
          <a:endParaRPr lang="en-US"/>
        </a:p>
      </dgm:t>
    </dgm:pt>
    <dgm:pt modelId="{D8CB2B27-F259-481E-8DD6-203DE6F5C67F}" type="sibTrans" cxnId="{7914D84E-F4CB-415A-8B8C-D1DC0536F8EC}">
      <dgm:prSet/>
      <dgm:spPr/>
      <dgm:t>
        <a:bodyPr/>
        <a:lstStyle/>
        <a:p>
          <a:endParaRPr lang="en-US"/>
        </a:p>
      </dgm:t>
    </dgm:pt>
    <dgm:pt modelId="{6CF831DD-3E7D-4A45-8FFB-44202FFB9A81}">
      <dgm:prSet custT="1"/>
      <dgm:spPr/>
      <dgm:t>
        <a:bodyPr/>
        <a:lstStyle/>
        <a:p>
          <a:r>
            <a:rPr lang="en-US" sz="2400" dirty="0"/>
            <a:t>Ensure adequate protection of migrant fishers’ rights in IOTC fisheries through the promotion of fair recruitment practices, including the sharing of information on recruitment and placement services </a:t>
          </a:r>
        </a:p>
      </dgm:t>
    </dgm:pt>
    <dgm:pt modelId="{CFA03C1D-9942-4DE9-A6D4-9F30543FCE52}" type="parTrans" cxnId="{A95F4459-362A-4E76-9D35-4964F5905E00}">
      <dgm:prSet/>
      <dgm:spPr/>
      <dgm:t>
        <a:bodyPr/>
        <a:lstStyle/>
        <a:p>
          <a:endParaRPr lang="en-US"/>
        </a:p>
      </dgm:t>
    </dgm:pt>
    <dgm:pt modelId="{2053FC9F-4052-47DC-95ED-C5E120DB1585}" type="sibTrans" cxnId="{A95F4459-362A-4E76-9D35-4964F5905E00}">
      <dgm:prSet/>
      <dgm:spPr/>
      <dgm:t>
        <a:bodyPr/>
        <a:lstStyle/>
        <a:p>
          <a:endParaRPr lang="en-US"/>
        </a:p>
      </dgm:t>
    </dgm:pt>
    <dgm:pt modelId="{053560DD-2548-4EDC-B8E4-AB66E2A97F72}" type="pres">
      <dgm:prSet presAssocID="{5463AE8D-E3AB-4C34-830A-5B3F5B14AF0E}" presName="linear" presStyleCnt="0">
        <dgm:presLayoutVars>
          <dgm:animLvl val="lvl"/>
          <dgm:resizeHandles val="exact"/>
        </dgm:presLayoutVars>
      </dgm:prSet>
      <dgm:spPr/>
    </dgm:pt>
    <dgm:pt modelId="{4765D310-A3D1-41DC-898A-07CAA3F518C5}" type="pres">
      <dgm:prSet presAssocID="{C96CF4D4-573D-4C29-8F46-38E5F615BF09}" presName="parentText" presStyleLbl="node1" presStyleIdx="0" presStyleCnt="3" custScaleY="69285">
        <dgm:presLayoutVars>
          <dgm:chMax val="0"/>
          <dgm:bulletEnabled val="1"/>
        </dgm:presLayoutVars>
      </dgm:prSet>
      <dgm:spPr/>
    </dgm:pt>
    <dgm:pt modelId="{27AB329B-66F5-4A50-880A-C330E1EE7799}" type="pres">
      <dgm:prSet presAssocID="{12BCDBB9-80AC-41B2-BFDF-C7CE316E9301}" presName="spacer" presStyleCnt="0"/>
      <dgm:spPr/>
    </dgm:pt>
    <dgm:pt modelId="{541FABA6-1FEA-408D-B843-F4C7FB5EE8A9}" type="pres">
      <dgm:prSet presAssocID="{1841B537-11CF-4D83-8BEF-63121984F74B}" presName="parentText" presStyleLbl="node1" presStyleIdx="1" presStyleCnt="3" custScaleY="71738">
        <dgm:presLayoutVars>
          <dgm:chMax val="0"/>
          <dgm:bulletEnabled val="1"/>
        </dgm:presLayoutVars>
      </dgm:prSet>
      <dgm:spPr/>
    </dgm:pt>
    <dgm:pt modelId="{EC7B314E-C2D3-44AF-8E75-D3BA8C074F13}" type="pres">
      <dgm:prSet presAssocID="{D8CB2B27-F259-481E-8DD6-203DE6F5C67F}" presName="spacer" presStyleCnt="0"/>
      <dgm:spPr/>
    </dgm:pt>
    <dgm:pt modelId="{7302F972-6346-4BE0-9F0C-4AF397074529}" type="pres">
      <dgm:prSet presAssocID="{6CF831DD-3E7D-4A45-8FFB-44202FFB9A8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97ABE2D-183E-41B2-84BE-BAD706E3496C}" type="presOf" srcId="{1841B537-11CF-4D83-8BEF-63121984F74B}" destId="{541FABA6-1FEA-408D-B843-F4C7FB5EE8A9}" srcOrd="0" destOrd="0" presId="urn:microsoft.com/office/officeart/2005/8/layout/vList2"/>
    <dgm:cxn modelId="{0BBD2F60-4514-4D5C-9F8E-4E47E1AD3D44}" type="presOf" srcId="{6CF831DD-3E7D-4A45-8FFB-44202FFB9A81}" destId="{7302F972-6346-4BE0-9F0C-4AF397074529}" srcOrd="0" destOrd="0" presId="urn:microsoft.com/office/officeart/2005/8/layout/vList2"/>
    <dgm:cxn modelId="{7914D84E-F4CB-415A-8B8C-D1DC0536F8EC}" srcId="{5463AE8D-E3AB-4C34-830A-5B3F5B14AF0E}" destId="{1841B537-11CF-4D83-8BEF-63121984F74B}" srcOrd="1" destOrd="0" parTransId="{60181022-B369-4C55-8E56-465C28F0E341}" sibTransId="{D8CB2B27-F259-481E-8DD6-203DE6F5C67F}"/>
    <dgm:cxn modelId="{A95F4459-362A-4E76-9D35-4964F5905E00}" srcId="{5463AE8D-E3AB-4C34-830A-5B3F5B14AF0E}" destId="{6CF831DD-3E7D-4A45-8FFB-44202FFB9A81}" srcOrd="2" destOrd="0" parTransId="{CFA03C1D-9942-4DE9-A6D4-9F30543FCE52}" sibTransId="{2053FC9F-4052-47DC-95ED-C5E120DB1585}"/>
    <dgm:cxn modelId="{F65B2798-DC4F-471D-90FA-1A9A1E9781AA}" type="presOf" srcId="{C96CF4D4-573D-4C29-8F46-38E5F615BF09}" destId="{4765D310-A3D1-41DC-898A-07CAA3F518C5}" srcOrd="0" destOrd="0" presId="urn:microsoft.com/office/officeart/2005/8/layout/vList2"/>
    <dgm:cxn modelId="{F79AB5E8-66CE-489A-AD3D-A1CEE209D5F4}" srcId="{5463AE8D-E3AB-4C34-830A-5B3F5B14AF0E}" destId="{C96CF4D4-573D-4C29-8F46-38E5F615BF09}" srcOrd="0" destOrd="0" parTransId="{7D6D659B-3408-4AE8-87DF-D66D21843A56}" sibTransId="{12BCDBB9-80AC-41B2-BFDF-C7CE316E9301}"/>
    <dgm:cxn modelId="{530DDAFD-4BD7-4354-A013-A7BECAC9BB2D}" type="presOf" srcId="{5463AE8D-E3AB-4C34-830A-5B3F5B14AF0E}" destId="{053560DD-2548-4EDC-B8E4-AB66E2A97F72}" srcOrd="0" destOrd="0" presId="urn:microsoft.com/office/officeart/2005/8/layout/vList2"/>
    <dgm:cxn modelId="{3A261F0D-CED8-4FD3-9E94-2FB1CED78C6D}" type="presParOf" srcId="{053560DD-2548-4EDC-B8E4-AB66E2A97F72}" destId="{4765D310-A3D1-41DC-898A-07CAA3F518C5}" srcOrd="0" destOrd="0" presId="urn:microsoft.com/office/officeart/2005/8/layout/vList2"/>
    <dgm:cxn modelId="{38F689EB-E486-42DB-A182-84907F0C4A80}" type="presParOf" srcId="{053560DD-2548-4EDC-B8E4-AB66E2A97F72}" destId="{27AB329B-66F5-4A50-880A-C330E1EE7799}" srcOrd="1" destOrd="0" presId="urn:microsoft.com/office/officeart/2005/8/layout/vList2"/>
    <dgm:cxn modelId="{66DC5FC0-E2A4-474F-8317-A65DE8C4C9D3}" type="presParOf" srcId="{053560DD-2548-4EDC-B8E4-AB66E2A97F72}" destId="{541FABA6-1FEA-408D-B843-F4C7FB5EE8A9}" srcOrd="2" destOrd="0" presId="urn:microsoft.com/office/officeart/2005/8/layout/vList2"/>
    <dgm:cxn modelId="{0765B601-155A-422E-BE08-A3FCFA322D1C}" type="presParOf" srcId="{053560DD-2548-4EDC-B8E4-AB66E2A97F72}" destId="{EC7B314E-C2D3-44AF-8E75-D3BA8C074F13}" srcOrd="3" destOrd="0" presId="urn:microsoft.com/office/officeart/2005/8/layout/vList2"/>
    <dgm:cxn modelId="{69B58765-8D83-4A80-A1A8-CA2DBBCD708A}" type="presParOf" srcId="{053560DD-2548-4EDC-B8E4-AB66E2A97F72}" destId="{7302F972-6346-4BE0-9F0C-4AF39707452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0B978C-137B-4349-8644-15B5075DB751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0F07C18-621F-4E5B-B2D5-BB25F39B48AB}">
      <dgm:prSet/>
      <dgm:spPr/>
      <dgm:t>
        <a:bodyPr/>
        <a:lstStyle/>
        <a:p>
          <a:r>
            <a:rPr lang="en-GB" noProof="0" dirty="0"/>
            <a:t>Prepare a Recommendation to establish a Working Group on labour standards for adoption at the 2027 IOTC Annual Meeting</a:t>
          </a:r>
        </a:p>
      </dgm:t>
    </dgm:pt>
    <dgm:pt modelId="{AF961980-603E-4AC5-9161-46CE79EDBDA0}" type="parTrans" cxnId="{EDC23233-D1BD-4A20-B3D1-8A3CFA2DE683}">
      <dgm:prSet/>
      <dgm:spPr/>
      <dgm:t>
        <a:bodyPr/>
        <a:lstStyle/>
        <a:p>
          <a:endParaRPr lang="en-US"/>
        </a:p>
      </dgm:t>
    </dgm:pt>
    <dgm:pt modelId="{1A0C998D-86F7-45A7-8F71-D4E50AC30A4A}" type="sibTrans" cxnId="{EDC23233-D1BD-4A20-B3D1-8A3CFA2DE683}">
      <dgm:prSet/>
      <dgm:spPr/>
      <dgm:t>
        <a:bodyPr/>
        <a:lstStyle/>
        <a:p>
          <a:endParaRPr lang="en-US"/>
        </a:p>
      </dgm:t>
    </dgm:pt>
    <dgm:pt modelId="{6272DA94-4A30-49B4-9934-2826E824C7A8}">
      <dgm:prSet/>
      <dgm:spPr/>
      <dgm:t>
        <a:bodyPr/>
        <a:lstStyle/>
        <a:p>
          <a:r>
            <a:rPr lang="en-US" dirty="0"/>
            <a:t>Hold 1</a:t>
          </a:r>
          <a:r>
            <a:rPr lang="en-US" baseline="30000" dirty="0"/>
            <a:t>st</a:t>
          </a:r>
          <a:r>
            <a:rPr lang="en-US" dirty="0"/>
            <a:t> meeting of the WG in July/August 2027 (elect Chairperson, open to all CPCs, determine whether to adopt a Recommendation or a Resolution)</a:t>
          </a:r>
        </a:p>
      </dgm:t>
    </dgm:pt>
    <dgm:pt modelId="{AF845FFC-063B-455D-A1D1-8F322380030F}" type="parTrans" cxnId="{3D9CB730-CB9A-443B-A691-EBD0B5883EAC}">
      <dgm:prSet/>
      <dgm:spPr/>
      <dgm:t>
        <a:bodyPr/>
        <a:lstStyle/>
        <a:p>
          <a:endParaRPr lang="en-US"/>
        </a:p>
      </dgm:t>
    </dgm:pt>
    <dgm:pt modelId="{9F4C49F8-B486-418F-A3C9-DE2262038B18}" type="sibTrans" cxnId="{3D9CB730-CB9A-443B-A691-EBD0B5883EAC}">
      <dgm:prSet/>
      <dgm:spPr/>
      <dgm:t>
        <a:bodyPr/>
        <a:lstStyle/>
        <a:p>
          <a:endParaRPr lang="en-US"/>
        </a:p>
      </dgm:t>
    </dgm:pt>
    <dgm:pt modelId="{EE0A623D-3DA1-49A0-99D3-D49DEDAEC8B6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Finalize a proposal for a Recommendation or Resolution on crew </a:t>
          </a:r>
          <a:r>
            <a:rPr lang="en-US" dirty="0" err="1"/>
            <a:t>labour</a:t>
          </a:r>
          <a:r>
            <a:rPr lang="en-US" dirty="0"/>
            <a:t> standards to be submitted for adoption at 2029 IOTC Annual Meeting   </a:t>
          </a:r>
        </a:p>
      </dgm:t>
    </dgm:pt>
    <dgm:pt modelId="{431C62F8-49B2-4086-82E2-7DDA4299342E}" type="parTrans" cxnId="{F1C30A87-EAEE-44CD-8CAF-C45A3D6ED506}">
      <dgm:prSet/>
      <dgm:spPr/>
      <dgm:t>
        <a:bodyPr/>
        <a:lstStyle/>
        <a:p>
          <a:endParaRPr lang="en-US"/>
        </a:p>
      </dgm:t>
    </dgm:pt>
    <dgm:pt modelId="{F713A4E6-C0D5-46FD-A686-E886F0525EB8}" type="sibTrans" cxnId="{F1C30A87-EAEE-44CD-8CAF-C45A3D6ED506}">
      <dgm:prSet/>
      <dgm:spPr/>
      <dgm:t>
        <a:bodyPr/>
        <a:lstStyle/>
        <a:p>
          <a:endParaRPr lang="en-US"/>
        </a:p>
      </dgm:t>
    </dgm:pt>
    <dgm:pt modelId="{878817FE-9D3F-438C-8F9B-D400B70A653F}">
      <dgm:prSet/>
      <dgm:spPr/>
      <dgm:t>
        <a:bodyPr/>
        <a:lstStyle/>
        <a:p>
          <a:r>
            <a:rPr lang="en-US" dirty="0"/>
            <a:t>Hold intersessional meetings as agreed and report progress on advancement of the draft measure at 2028 IOTC Annual Meeting </a:t>
          </a:r>
        </a:p>
      </dgm:t>
    </dgm:pt>
    <dgm:pt modelId="{5BB66FC3-370B-44AC-810F-CF5E854D1F73}" type="parTrans" cxnId="{2D12D68F-3BC9-4759-ADBD-2DF95288C427}">
      <dgm:prSet/>
      <dgm:spPr/>
      <dgm:t>
        <a:bodyPr/>
        <a:lstStyle/>
        <a:p>
          <a:endParaRPr lang="en-GB"/>
        </a:p>
      </dgm:t>
    </dgm:pt>
    <dgm:pt modelId="{8C0048D5-10BE-4401-AC46-EC2A4C1C723D}" type="sibTrans" cxnId="{2D12D68F-3BC9-4759-ADBD-2DF95288C427}">
      <dgm:prSet/>
      <dgm:spPr/>
      <dgm:t>
        <a:bodyPr/>
        <a:lstStyle/>
        <a:p>
          <a:endParaRPr lang="en-GB"/>
        </a:p>
      </dgm:t>
    </dgm:pt>
    <dgm:pt modelId="{C740C7F5-2643-4A00-A949-7C006E3FD0F0}">
      <dgm:prSet/>
      <dgm:spPr/>
      <dgm:t>
        <a:bodyPr/>
        <a:lstStyle/>
        <a:p>
          <a:r>
            <a:rPr lang="en-GB" dirty="0"/>
            <a:t>Reporting on the measures taken at the national level to implement the Recommendation or Resolution</a:t>
          </a:r>
        </a:p>
      </dgm:t>
    </dgm:pt>
    <dgm:pt modelId="{EC512503-1467-4286-8C07-CDC621B233EA}" type="parTrans" cxnId="{C9E7BC14-75E5-4296-BA13-501ADEF4C6E3}">
      <dgm:prSet/>
      <dgm:spPr/>
      <dgm:t>
        <a:bodyPr/>
        <a:lstStyle/>
        <a:p>
          <a:endParaRPr lang="en-GB"/>
        </a:p>
      </dgm:t>
    </dgm:pt>
    <dgm:pt modelId="{4B2336CA-DB98-474B-82F2-0E018F059ACA}" type="sibTrans" cxnId="{C9E7BC14-75E5-4296-BA13-501ADEF4C6E3}">
      <dgm:prSet/>
      <dgm:spPr/>
      <dgm:t>
        <a:bodyPr/>
        <a:lstStyle/>
        <a:p>
          <a:endParaRPr lang="en-GB"/>
        </a:p>
      </dgm:t>
    </dgm:pt>
    <dgm:pt modelId="{34B3A0EB-D91E-44FA-AE59-C241DCEF00BB}" type="pres">
      <dgm:prSet presAssocID="{780B978C-137B-4349-8644-15B5075DB751}" presName="linear" presStyleCnt="0">
        <dgm:presLayoutVars>
          <dgm:animLvl val="lvl"/>
          <dgm:resizeHandles val="exact"/>
        </dgm:presLayoutVars>
      </dgm:prSet>
      <dgm:spPr/>
    </dgm:pt>
    <dgm:pt modelId="{9D30288C-840A-48C8-B3E9-1A0CC3D6F96C}" type="pres">
      <dgm:prSet presAssocID="{60F07C18-621F-4E5B-B2D5-BB25F39B48AB}" presName="parentText" presStyleLbl="node1" presStyleIdx="0" presStyleCnt="5" custScaleY="57403">
        <dgm:presLayoutVars>
          <dgm:chMax val="0"/>
          <dgm:bulletEnabled val="1"/>
        </dgm:presLayoutVars>
      </dgm:prSet>
      <dgm:spPr/>
    </dgm:pt>
    <dgm:pt modelId="{BEE8F244-B420-4FC6-AEDA-BF31ABF101A9}" type="pres">
      <dgm:prSet presAssocID="{1A0C998D-86F7-45A7-8F71-D4E50AC30A4A}" presName="spacer" presStyleCnt="0"/>
      <dgm:spPr/>
    </dgm:pt>
    <dgm:pt modelId="{CB2FDDAF-FCEC-4033-B057-8FF2CDC3BE45}" type="pres">
      <dgm:prSet presAssocID="{6272DA94-4A30-49B4-9934-2826E824C7A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6E3F1B4-CFDA-47E0-B4EB-6DC9FC84251D}" type="pres">
      <dgm:prSet presAssocID="{9F4C49F8-B486-418F-A3C9-DE2262038B18}" presName="spacer" presStyleCnt="0"/>
      <dgm:spPr/>
    </dgm:pt>
    <dgm:pt modelId="{26F475D0-B35B-492F-9CAD-A4FCC7AE11DF}" type="pres">
      <dgm:prSet presAssocID="{878817FE-9D3F-438C-8F9B-D400B70A653F}" presName="parentText" presStyleLbl="node1" presStyleIdx="2" presStyleCnt="5" custScaleY="69322">
        <dgm:presLayoutVars>
          <dgm:chMax val="0"/>
          <dgm:bulletEnabled val="1"/>
        </dgm:presLayoutVars>
      </dgm:prSet>
      <dgm:spPr/>
    </dgm:pt>
    <dgm:pt modelId="{30EE898C-5B34-4815-A6F9-CA08F8FCD1D0}" type="pres">
      <dgm:prSet presAssocID="{8C0048D5-10BE-4401-AC46-EC2A4C1C723D}" presName="spacer" presStyleCnt="0"/>
      <dgm:spPr/>
    </dgm:pt>
    <dgm:pt modelId="{8DFA2428-8AAF-46C4-A1EA-0BE4E8BF4FD5}" type="pres">
      <dgm:prSet presAssocID="{EE0A623D-3DA1-49A0-99D3-D49DEDAEC8B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4CB77B1-6C35-4C30-A9F5-A01CA8ADF1E8}" type="pres">
      <dgm:prSet presAssocID="{F713A4E6-C0D5-46FD-A686-E886F0525EB8}" presName="spacer" presStyleCnt="0"/>
      <dgm:spPr/>
    </dgm:pt>
    <dgm:pt modelId="{9A5779CB-45A8-4D64-AC08-B68650C1BEFC}" type="pres">
      <dgm:prSet presAssocID="{C740C7F5-2643-4A00-A949-7C006E3FD0F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9E7BC14-75E5-4296-BA13-501ADEF4C6E3}" srcId="{780B978C-137B-4349-8644-15B5075DB751}" destId="{C740C7F5-2643-4A00-A949-7C006E3FD0F0}" srcOrd="4" destOrd="0" parTransId="{EC512503-1467-4286-8C07-CDC621B233EA}" sibTransId="{4B2336CA-DB98-474B-82F2-0E018F059ACA}"/>
    <dgm:cxn modelId="{24E30416-ADDF-4894-893B-4F88DF0BD0A5}" type="presOf" srcId="{6272DA94-4A30-49B4-9934-2826E824C7A8}" destId="{CB2FDDAF-FCEC-4033-B057-8FF2CDC3BE45}" srcOrd="0" destOrd="0" presId="urn:microsoft.com/office/officeart/2005/8/layout/vList2"/>
    <dgm:cxn modelId="{7358851B-753B-458C-9EF1-AF374606EEC2}" type="presOf" srcId="{780B978C-137B-4349-8644-15B5075DB751}" destId="{34B3A0EB-D91E-44FA-AE59-C241DCEF00BB}" srcOrd="0" destOrd="0" presId="urn:microsoft.com/office/officeart/2005/8/layout/vList2"/>
    <dgm:cxn modelId="{5C1CE72A-1A6B-4B30-80C2-223307D8402C}" type="presOf" srcId="{60F07C18-621F-4E5B-B2D5-BB25F39B48AB}" destId="{9D30288C-840A-48C8-B3E9-1A0CC3D6F96C}" srcOrd="0" destOrd="0" presId="urn:microsoft.com/office/officeart/2005/8/layout/vList2"/>
    <dgm:cxn modelId="{4D45C42F-BFC9-42A4-A4D0-FEE40CACE784}" type="presOf" srcId="{878817FE-9D3F-438C-8F9B-D400B70A653F}" destId="{26F475D0-B35B-492F-9CAD-A4FCC7AE11DF}" srcOrd="0" destOrd="0" presId="urn:microsoft.com/office/officeart/2005/8/layout/vList2"/>
    <dgm:cxn modelId="{3D9CB730-CB9A-443B-A691-EBD0B5883EAC}" srcId="{780B978C-137B-4349-8644-15B5075DB751}" destId="{6272DA94-4A30-49B4-9934-2826E824C7A8}" srcOrd="1" destOrd="0" parTransId="{AF845FFC-063B-455D-A1D1-8F322380030F}" sibTransId="{9F4C49F8-B486-418F-A3C9-DE2262038B18}"/>
    <dgm:cxn modelId="{EDC23233-D1BD-4A20-B3D1-8A3CFA2DE683}" srcId="{780B978C-137B-4349-8644-15B5075DB751}" destId="{60F07C18-621F-4E5B-B2D5-BB25F39B48AB}" srcOrd="0" destOrd="0" parTransId="{AF961980-603E-4AC5-9161-46CE79EDBDA0}" sibTransId="{1A0C998D-86F7-45A7-8F71-D4E50AC30A4A}"/>
    <dgm:cxn modelId="{22432468-C45D-4DE6-8DE7-117FD0F8D6C1}" type="presOf" srcId="{EE0A623D-3DA1-49A0-99D3-D49DEDAEC8B6}" destId="{8DFA2428-8AAF-46C4-A1EA-0BE4E8BF4FD5}" srcOrd="0" destOrd="0" presId="urn:microsoft.com/office/officeart/2005/8/layout/vList2"/>
    <dgm:cxn modelId="{F1C30A87-EAEE-44CD-8CAF-C45A3D6ED506}" srcId="{780B978C-137B-4349-8644-15B5075DB751}" destId="{EE0A623D-3DA1-49A0-99D3-D49DEDAEC8B6}" srcOrd="3" destOrd="0" parTransId="{431C62F8-49B2-4086-82E2-7DDA4299342E}" sibTransId="{F713A4E6-C0D5-46FD-A686-E886F0525EB8}"/>
    <dgm:cxn modelId="{2D12D68F-3BC9-4759-ADBD-2DF95288C427}" srcId="{780B978C-137B-4349-8644-15B5075DB751}" destId="{878817FE-9D3F-438C-8F9B-D400B70A653F}" srcOrd="2" destOrd="0" parTransId="{5BB66FC3-370B-44AC-810F-CF5E854D1F73}" sibTransId="{8C0048D5-10BE-4401-AC46-EC2A4C1C723D}"/>
    <dgm:cxn modelId="{C37A61C4-C6C3-473D-A373-EB7C02F69323}" type="presOf" srcId="{C740C7F5-2643-4A00-A949-7C006E3FD0F0}" destId="{9A5779CB-45A8-4D64-AC08-B68650C1BEFC}" srcOrd="0" destOrd="0" presId="urn:microsoft.com/office/officeart/2005/8/layout/vList2"/>
    <dgm:cxn modelId="{5A1E0472-114B-4650-99EF-BE9B9628AE23}" type="presParOf" srcId="{34B3A0EB-D91E-44FA-AE59-C241DCEF00BB}" destId="{9D30288C-840A-48C8-B3E9-1A0CC3D6F96C}" srcOrd="0" destOrd="0" presId="urn:microsoft.com/office/officeart/2005/8/layout/vList2"/>
    <dgm:cxn modelId="{2549F141-CC17-4674-8B9E-7A1C9241E6FD}" type="presParOf" srcId="{34B3A0EB-D91E-44FA-AE59-C241DCEF00BB}" destId="{BEE8F244-B420-4FC6-AEDA-BF31ABF101A9}" srcOrd="1" destOrd="0" presId="urn:microsoft.com/office/officeart/2005/8/layout/vList2"/>
    <dgm:cxn modelId="{4CC318AE-086F-4144-9CBA-D9B7480DB80D}" type="presParOf" srcId="{34B3A0EB-D91E-44FA-AE59-C241DCEF00BB}" destId="{CB2FDDAF-FCEC-4033-B057-8FF2CDC3BE45}" srcOrd="2" destOrd="0" presId="urn:microsoft.com/office/officeart/2005/8/layout/vList2"/>
    <dgm:cxn modelId="{14F40D49-0192-41CB-9943-7102684F1B9F}" type="presParOf" srcId="{34B3A0EB-D91E-44FA-AE59-C241DCEF00BB}" destId="{46E3F1B4-CFDA-47E0-B4EB-6DC9FC84251D}" srcOrd="3" destOrd="0" presId="urn:microsoft.com/office/officeart/2005/8/layout/vList2"/>
    <dgm:cxn modelId="{2DE47A2D-9EF9-4EA4-95A7-7AB5F8B595D0}" type="presParOf" srcId="{34B3A0EB-D91E-44FA-AE59-C241DCEF00BB}" destId="{26F475D0-B35B-492F-9CAD-A4FCC7AE11DF}" srcOrd="4" destOrd="0" presId="urn:microsoft.com/office/officeart/2005/8/layout/vList2"/>
    <dgm:cxn modelId="{7FF711DA-3294-4118-8012-109A5654D71B}" type="presParOf" srcId="{34B3A0EB-D91E-44FA-AE59-C241DCEF00BB}" destId="{30EE898C-5B34-4815-A6F9-CA08F8FCD1D0}" srcOrd="5" destOrd="0" presId="urn:microsoft.com/office/officeart/2005/8/layout/vList2"/>
    <dgm:cxn modelId="{19B00A04-658C-4B90-BEE4-3813B4D672F7}" type="presParOf" srcId="{34B3A0EB-D91E-44FA-AE59-C241DCEF00BB}" destId="{8DFA2428-8AAF-46C4-A1EA-0BE4E8BF4FD5}" srcOrd="6" destOrd="0" presId="urn:microsoft.com/office/officeart/2005/8/layout/vList2"/>
    <dgm:cxn modelId="{A361D60C-696D-4BA2-AA55-D62FCBCABD9B}" type="presParOf" srcId="{34B3A0EB-D91E-44FA-AE59-C241DCEF00BB}" destId="{94CB77B1-6C35-4C30-A9F5-A01CA8ADF1E8}" srcOrd="7" destOrd="0" presId="urn:microsoft.com/office/officeart/2005/8/layout/vList2"/>
    <dgm:cxn modelId="{0BD9DB03-BBEE-4CE6-9F29-4D5D9F36877A}" type="presParOf" srcId="{34B3A0EB-D91E-44FA-AE59-C241DCEF00BB}" destId="{9A5779CB-45A8-4D64-AC08-B68650C1BEF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385844-D383-4906-A236-959C0CCE0CDA}">
      <dsp:nvSpPr>
        <dsp:cNvPr id="0" name=""/>
        <dsp:cNvSpPr/>
      </dsp:nvSpPr>
      <dsp:spPr>
        <a:xfrm>
          <a:off x="0" y="233979"/>
          <a:ext cx="7135906" cy="127690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International </a:t>
          </a:r>
          <a:r>
            <a:rPr lang="en-US" sz="2800" kern="1200" dirty="0" err="1"/>
            <a:t>Labour</a:t>
          </a:r>
          <a:r>
            <a:rPr lang="en-US" sz="2800" kern="1200" dirty="0"/>
            <a:t> Standards for fishers </a:t>
          </a:r>
        </a:p>
      </dsp:txBody>
      <dsp:txXfrm>
        <a:off x="62333" y="296312"/>
        <a:ext cx="7011240" cy="1152239"/>
      </dsp:txXfrm>
    </dsp:sp>
    <dsp:sp modelId="{D42D56C3-4E32-498E-8938-2DE4F382BF0E}">
      <dsp:nvSpPr>
        <dsp:cNvPr id="0" name=""/>
        <dsp:cNvSpPr/>
      </dsp:nvSpPr>
      <dsp:spPr>
        <a:xfrm>
          <a:off x="0" y="1524581"/>
          <a:ext cx="7135906" cy="1492638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Comparative review of crew </a:t>
          </a:r>
          <a:r>
            <a:rPr lang="en-US" sz="2800" kern="1200" dirty="0" err="1"/>
            <a:t>labour</a:t>
          </a:r>
          <a:r>
            <a:rPr lang="en-US" sz="2800" kern="1200" dirty="0"/>
            <a:t> standards for fishers in RFMOs and benchmarking against C188</a:t>
          </a:r>
        </a:p>
      </dsp:txBody>
      <dsp:txXfrm>
        <a:off x="72865" y="1597446"/>
        <a:ext cx="6990176" cy="13469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2E26F5-778E-4233-9E2E-3A113CCD6C01}">
      <dsp:nvSpPr>
        <dsp:cNvPr id="0" name=""/>
        <dsp:cNvSpPr/>
      </dsp:nvSpPr>
      <dsp:spPr>
        <a:xfrm>
          <a:off x="0" y="1024"/>
          <a:ext cx="750134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26F795-4E38-4234-A32C-E7DAAF92176D}">
      <dsp:nvSpPr>
        <dsp:cNvPr id="0" name=""/>
        <dsp:cNvSpPr/>
      </dsp:nvSpPr>
      <dsp:spPr>
        <a:xfrm>
          <a:off x="0" y="1024"/>
          <a:ext cx="7501349" cy="634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1982 Convention on the Law of the Sea</a:t>
          </a:r>
        </a:p>
      </dsp:txBody>
      <dsp:txXfrm>
        <a:off x="0" y="1024"/>
        <a:ext cx="7501349" cy="634611"/>
      </dsp:txXfrm>
    </dsp:sp>
    <dsp:sp modelId="{83A19AF3-9257-4E32-A811-C26EA6290980}">
      <dsp:nvSpPr>
        <dsp:cNvPr id="0" name=""/>
        <dsp:cNvSpPr/>
      </dsp:nvSpPr>
      <dsp:spPr>
        <a:xfrm>
          <a:off x="0" y="635636"/>
          <a:ext cx="750134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E02AB1-325B-42D7-AF22-1805C499ABCB}">
      <dsp:nvSpPr>
        <dsp:cNvPr id="0" name=""/>
        <dsp:cNvSpPr/>
      </dsp:nvSpPr>
      <dsp:spPr>
        <a:xfrm>
          <a:off x="0" y="635636"/>
          <a:ext cx="7494023" cy="1301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International fisheries instruments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(1993 Compliance Agreement, 1995 UN Fish Stock Agreement, 2009 PSMA, CCRF)</a:t>
          </a:r>
        </a:p>
      </dsp:txBody>
      <dsp:txXfrm>
        <a:off x="0" y="635636"/>
        <a:ext cx="7494023" cy="1301163"/>
      </dsp:txXfrm>
    </dsp:sp>
    <dsp:sp modelId="{BE6EFBE4-AEA8-48B1-BC04-228537D8C3B6}">
      <dsp:nvSpPr>
        <dsp:cNvPr id="0" name=""/>
        <dsp:cNvSpPr/>
      </dsp:nvSpPr>
      <dsp:spPr>
        <a:xfrm>
          <a:off x="0" y="1936799"/>
          <a:ext cx="750134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4E481E-965A-4FA6-A3F6-A2EF663780C9}">
      <dsp:nvSpPr>
        <dsp:cNvPr id="0" name=""/>
        <dsp:cNvSpPr/>
      </dsp:nvSpPr>
      <dsp:spPr>
        <a:xfrm>
          <a:off x="0" y="1936799"/>
          <a:ext cx="7494023" cy="990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IMO Conventions 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1995 STCW-F, 2012 Cape Town Agreement</a:t>
          </a:r>
        </a:p>
      </dsp:txBody>
      <dsp:txXfrm>
        <a:off x="0" y="1936799"/>
        <a:ext cx="7494023" cy="990914"/>
      </dsp:txXfrm>
    </dsp:sp>
    <dsp:sp modelId="{67CFCFD5-2BFB-4613-A7A9-7C6F132A5AA8}">
      <dsp:nvSpPr>
        <dsp:cNvPr id="0" name=""/>
        <dsp:cNvSpPr/>
      </dsp:nvSpPr>
      <dsp:spPr>
        <a:xfrm>
          <a:off x="0" y="2927714"/>
          <a:ext cx="750134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6FC08A-C2AD-4016-B592-49B0B9EFFE09}">
      <dsp:nvSpPr>
        <dsp:cNvPr id="0" name=""/>
        <dsp:cNvSpPr/>
      </dsp:nvSpPr>
      <dsp:spPr>
        <a:xfrm>
          <a:off x="0" y="2927714"/>
          <a:ext cx="7494023" cy="12828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ILO Conventions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(1930 Forced </a:t>
          </a:r>
          <a:r>
            <a:rPr lang="en-US" sz="2000" kern="1200" dirty="0" err="1"/>
            <a:t>Labour</a:t>
          </a:r>
          <a:r>
            <a:rPr lang="en-US" sz="2000" kern="1200" dirty="0"/>
            <a:t> Convention and its 2014 Protocol, 2007 Work in Fishing Convention)</a:t>
          </a:r>
        </a:p>
      </dsp:txBody>
      <dsp:txXfrm>
        <a:off x="0" y="2927714"/>
        <a:ext cx="7494023" cy="1282810"/>
      </dsp:txXfrm>
    </dsp:sp>
    <dsp:sp modelId="{C7EB41B5-7379-4783-A9C7-60A2CC03413D}">
      <dsp:nvSpPr>
        <dsp:cNvPr id="0" name=""/>
        <dsp:cNvSpPr/>
      </dsp:nvSpPr>
      <dsp:spPr>
        <a:xfrm>
          <a:off x="0" y="4210525"/>
          <a:ext cx="750134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894AF8-82E8-4FC1-B420-6E88801B50C3}">
      <dsp:nvSpPr>
        <dsp:cNvPr id="0" name=""/>
        <dsp:cNvSpPr/>
      </dsp:nvSpPr>
      <dsp:spPr>
        <a:xfrm>
          <a:off x="0" y="4210525"/>
          <a:ext cx="7494023" cy="1088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Promotion of fisher’s social rights in regional conventions and other instruments applicable in IOTC area of competence</a:t>
          </a:r>
        </a:p>
      </dsp:txBody>
      <dsp:txXfrm>
        <a:off x="0" y="4210525"/>
        <a:ext cx="7494023" cy="1088473"/>
      </dsp:txXfrm>
    </dsp:sp>
    <dsp:sp modelId="{51761B56-172B-4378-B5A2-D076448192F8}">
      <dsp:nvSpPr>
        <dsp:cNvPr id="0" name=""/>
        <dsp:cNvSpPr/>
      </dsp:nvSpPr>
      <dsp:spPr>
        <a:xfrm>
          <a:off x="0" y="5298998"/>
          <a:ext cx="750134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A4695F-F7C7-4FD1-A438-57ABD44058C4}">
      <dsp:nvSpPr>
        <dsp:cNvPr id="0" name=""/>
        <dsp:cNvSpPr/>
      </dsp:nvSpPr>
      <dsp:spPr>
        <a:xfrm>
          <a:off x="0" y="5298998"/>
          <a:ext cx="7501349" cy="634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/>
        </a:p>
      </dsp:txBody>
      <dsp:txXfrm>
        <a:off x="0" y="5298998"/>
        <a:ext cx="7501349" cy="6346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65D310-A3D1-41DC-898A-07CAA3F518C5}">
      <dsp:nvSpPr>
        <dsp:cNvPr id="0" name=""/>
        <dsp:cNvSpPr/>
      </dsp:nvSpPr>
      <dsp:spPr>
        <a:xfrm>
          <a:off x="0" y="330954"/>
          <a:ext cx="10515600" cy="9338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Promotion of decent work and protection of fishers’ </a:t>
          </a:r>
          <a:r>
            <a:rPr lang="en-US" sz="2400" kern="1200" dirty="0" err="1"/>
            <a:t>labour</a:t>
          </a:r>
          <a:r>
            <a:rPr lang="en-US" sz="2400" kern="1200" dirty="0"/>
            <a:t> rights is an integral part of fisheries management and thus fall within the mandate of RFMOs</a:t>
          </a:r>
        </a:p>
      </dsp:txBody>
      <dsp:txXfrm>
        <a:off x="45587" y="376541"/>
        <a:ext cx="10424426" cy="842676"/>
      </dsp:txXfrm>
    </dsp:sp>
    <dsp:sp modelId="{541FABA6-1FEA-408D-B843-F4C7FB5EE8A9}">
      <dsp:nvSpPr>
        <dsp:cNvPr id="0" name=""/>
        <dsp:cNvSpPr/>
      </dsp:nvSpPr>
      <dsp:spPr>
        <a:xfrm>
          <a:off x="0" y="1449125"/>
          <a:ext cx="10515600" cy="966913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Develop a policy framework at the regional level to ensure that IOTC fleets meet the global minimum </a:t>
          </a:r>
          <a:r>
            <a:rPr lang="en-US" sz="2400" kern="1200" dirty="0" err="1"/>
            <a:t>labour</a:t>
          </a:r>
          <a:r>
            <a:rPr lang="en-US" sz="2400" kern="1200" dirty="0"/>
            <a:t> standard for fishing vessels laid out in C188 </a:t>
          </a:r>
        </a:p>
      </dsp:txBody>
      <dsp:txXfrm>
        <a:off x="47201" y="1496326"/>
        <a:ext cx="10421198" cy="872511"/>
      </dsp:txXfrm>
    </dsp:sp>
    <dsp:sp modelId="{7302F972-6346-4BE0-9F0C-4AF397074529}">
      <dsp:nvSpPr>
        <dsp:cNvPr id="0" name=""/>
        <dsp:cNvSpPr/>
      </dsp:nvSpPr>
      <dsp:spPr>
        <a:xfrm>
          <a:off x="0" y="2600358"/>
          <a:ext cx="10515600" cy="1347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Ensure adequate protection of migrant fishers’ rights in IOTC fisheries through the promotion of fair recruitment practices, including the sharing of information on recruitment and placement services </a:t>
          </a:r>
        </a:p>
      </dsp:txBody>
      <dsp:txXfrm>
        <a:off x="65796" y="2666154"/>
        <a:ext cx="10384008" cy="12162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0288C-840A-48C8-B3E9-1A0CC3D6F96C}">
      <dsp:nvSpPr>
        <dsp:cNvPr id="0" name=""/>
        <dsp:cNvSpPr/>
      </dsp:nvSpPr>
      <dsp:spPr>
        <a:xfrm>
          <a:off x="0" y="298008"/>
          <a:ext cx="7244920" cy="78914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noProof="0" dirty="0"/>
            <a:t>Prepare a Recommendation to establish a Working Group on labour standards for adoption at the 2027 IOTC Annual Meeting</a:t>
          </a:r>
        </a:p>
      </dsp:txBody>
      <dsp:txXfrm>
        <a:off x="38523" y="336531"/>
        <a:ext cx="7167874" cy="712101"/>
      </dsp:txXfrm>
    </dsp:sp>
    <dsp:sp modelId="{CB2FDDAF-FCEC-4033-B057-8FF2CDC3BE45}">
      <dsp:nvSpPr>
        <dsp:cNvPr id="0" name=""/>
        <dsp:cNvSpPr/>
      </dsp:nvSpPr>
      <dsp:spPr>
        <a:xfrm>
          <a:off x="0" y="1159156"/>
          <a:ext cx="7244920" cy="1374750"/>
        </a:xfrm>
        <a:prstGeom prst="round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Hold 1</a:t>
          </a:r>
          <a:r>
            <a:rPr lang="en-US" sz="2000" kern="1200" baseline="30000" dirty="0"/>
            <a:t>st</a:t>
          </a:r>
          <a:r>
            <a:rPr lang="en-US" sz="2000" kern="1200" dirty="0"/>
            <a:t> meeting of the WG in July/August 2027 (elect Chairperson, open to all CPCs, determine whether to adopt a Recommendation or a Resolution)</a:t>
          </a:r>
        </a:p>
      </dsp:txBody>
      <dsp:txXfrm>
        <a:off x="67110" y="1226266"/>
        <a:ext cx="7110700" cy="1240530"/>
      </dsp:txXfrm>
    </dsp:sp>
    <dsp:sp modelId="{26F475D0-B35B-492F-9CAD-A4FCC7AE11DF}">
      <dsp:nvSpPr>
        <dsp:cNvPr id="0" name=""/>
        <dsp:cNvSpPr/>
      </dsp:nvSpPr>
      <dsp:spPr>
        <a:xfrm>
          <a:off x="0" y="2605906"/>
          <a:ext cx="7244920" cy="953004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Hold intersessional meetings as agreed and report progress on advancement of the draft measure at 2028 IOTC Annual Meeting </a:t>
          </a:r>
        </a:p>
      </dsp:txBody>
      <dsp:txXfrm>
        <a:off x="46522" y="2652428"/>
        <a:ext cx="7151876" cy="859960"/>
      </dsp:txXfrm>
    </dsp:sp>
    <dsp:sp modelId="{8DFA2428-8AAF-46C4-A1EA-0BE4E8BF4FD5}">
      <dsp:nvSpPr>
        <dsp:cNvPr id="0" name=""/>
        <dsp:cNvSpPr/>
      </dsp:nvSpPr>
      <dsp:spPr>
        <a:xfrm>
          <a:off x="0" y="3630910"/>
          <a:ext cx="7244920" cy="1374750"/>
        </a:xfrm>
        <a:prstGeom prst="round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Finalize a proposal for a Recommendation or Resolution on crew </a:t>
          </a:r>
          <a:r>
            <a:rPr lang="en-US" sz="2000" kern="1200" dirty="0" err="1"/>
            <a:t>labour</a:t>
          </a:r>
          <a:r>
            <a:rPr lang="en-US" sz="2000" kern="1200" dirty="0"/>
            <a:t> standards to be submitted for adoption at 2029 IOTC Annual Meeting   </a:t>
          </a:r>
        </a:p>
      </dsp:txBody>
      <dsp:txXfrm>
        <a:off x="67110" y="3698020"/>
        <a:ext cx="7110700" cy="1240530"/>
      </dsp:txXfrm>
    </dsp:sp>
    <dsp:sp modelId="{9A5779CB-45A8-4D64-AC08-B68650C1BEFC}">
      <dsp:nvSpPr>
        <dsp:cNvPr id="0" name=""/>
        <dsp:cNvSpPr/>
      </dsp:nvSpPr>
      <dsp:spPr>
        <a:xfrm>
          <a:off x="0" y="5077660"/>
          <a:ext cx="7244920" cy="137475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Reporting on the measures taken at the national level to implement the Recommendation or Resolution</a:t>
          </a:r>
        </a:p>
      </dsp:txBody>
      <dsp:txXfrm>
        <a:off x="67110" y="5144770"/>
        <a:ext cx="7110700" cy="1240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69253-76F5-54B8-9723-2740F7396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BB95F0-9C6D-EF83-AC54-0814C247A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633D6-692C-BB37-7555-58254100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8309-5CF0-47C3-BB0D-E903D92401A3}" type="datetimeFigureOut">
              <a:rPr lang="fr-CH" smtClean="0"/>
              <a:t>14.05.2026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3523A-9EA2-CB2B-F5C7-FFECDEF45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7A023-1A02-0219-4CDB-DA445E07B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496CF-3658-4576-9630-3AE31974118E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47846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ECC54-6B6D-578D-3DC1-52887DFCE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E06F8-9904-7672-DB81-78D40247A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674B7-08FC-89E7-F0ED-693AAF88C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8309-5CF0-47C3-BB0D-E903D92401A3}" type="datetimeFigureOut">
              <a:rPr lang="fr-CH" smtClean="0"/>
              <a:t>14.05.2026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AF1EE-9C08-A400-DD41-76929DAF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5271E-BC42-CD07-F125-A15672D98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496CF-3658-4576-9630-3AE31974118E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98208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C23B7-DDB4-909A-9C40-3B8EEA82A3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52A609-F7E2-DE01-474A-F5014C3C6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D4162-7000-E79C-F368-8ABD0E4CC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8309-5CF0-47C3-BB0D-E903D92401A3}" type="datetimeFigureOut">
              <a:rPr lang="fr-CH" smtClean="0"/>
              <a:t>14.05.2026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48796-AC4C-BDDF-FB40-3445BF1F4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F5D83-4862-110A-50C7-AE0EB038E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496CF-3658-4576-9630-3AE31974118E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1997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35899-9D55-8121-1207-38B434BC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453E3-79B6-4323-CBF8-8787D801C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CA46C-A22C-AEA3-F0BA-116DEBFA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8309-5CF0-47C3-BB0D-E903D92401A3}" type="datetimeFigureOut">
              <a:rPr lang="fr-CH" smtClean="0"/>
              <a:t>14.05.2026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430F7-0FFA-2600-D090-251E56581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63D95-087A-FFDA-B5AB-D70D0A795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496CF-3658-4576-9630-3AE31974118E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3202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EBC0B-E96F-C7D6-ACE1-824A68A3D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E4DB7-2771-FEE2-0C3F-FBE664303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D574C-EED6-7071-87B2-43F97FB33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8309-5CF0-47C3-BB0D-E903D92401A3}" type="datetimeFigureOut">
              <a:rPr lang="fr-CH" smtClean="0"/>
              <a:t>14.05.2026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F2E0D-CE76-2C12-7DF1-5A1FD74F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2FAF1-1ECD-A135-F3DD-347006B40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496CF-3658-4576-9630-3AE31974118E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1037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DC32A-D39C-1A77-84FC-FB486FE4F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77E3F-439A-EB20-D119-3556DECEA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6D604E-B811-93D9-2BD8-4D9A9BCFD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D79C6-9CA2-2876-B6CA-C81654FC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8309-5CF0-47C3-BB0D-E903D92401A3}" type="datetimeFigureOut">
              <a:rPr lang="fr-CH" smtClean="0"/>
              <a:t>14.05.2026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139658-B4AF-35CE-8FB6-E8D006298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D8175-E3CB-29D7-55D9-3C0740E2F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496CF-3658-4576-9630-3AE31974118E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73470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B672-C34B-DA16-2B23-EE329CE3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4A733-7CA0-963B-6505-9AF080E3B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654519-B32E-C9B1-1A65-FDA46D643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5CD65-261C-CB2D-B96D-C16ACCB1B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F9C31-B5CB-3E17-EFC3-051DD1C29A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D1588D-12D5-6936-D884-C52D30BBD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8309-5CF0-47C3-BB0D-E903D92401A3}" type="datetimeFigureOut">
              <a:rPr lang="fr-CH" smtClean="0"/>
              <a:t>14.05.2026</a:t>
            </a:fld>
            <a:endParaRPr lang="fr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898B6C-9DFB-8426-BD8C-0499B3D40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5C777E-E564-C157-351A-D2D601161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496CF-3658-4576-9630-3AE31974118E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53448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BC0EC-710D-AFDA-AD0A-A07298E48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E8C317-03CA-950C-BB8A-1C164C4F5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8309-5CF0-47C3-BB0D-E903D92401A3}" type="datetimeFigureOut">
              <a:rPr lang="fr-CH" smtClean="0"/>
              <a:t>14.05.2026</a:t>
            </a:fld>
            <a:endParaRPr lang="fr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142039-DAA7-0A19-79DC-4444EC578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1BC4D-1DF1-4AEA-CB22-3EB2057B9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496CF-3658-4576-9630-3AE31974118E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02612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06E7D9-B3AB-C633-3355-03CD4BA78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8309-5CF0-47C3-BB0D-E903D92401A3}" type="datetimeFigureOut">
              <a:rPr lang="fr-CH" smtClean="0"/>
              <a:t>14.05.2026</a:t>
            </a:fld>
            <a:endParaRPr lang="fr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D86DF1-ECC7-E79A-0203-DB1F413D5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551D7-D968-FEE5-5134-1991325D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496CF-3658-4576-9630-3AE31974118E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7752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C9239-D833-DB56-3DEF-41B5B8865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3E143-EE89-D027-7332-DC7BC4DB7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5D01B-E6A3-49E0-866A-9D37BCB27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98F4E-2A6C-A5C4-253C-EE4DE1157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8309-5CF0-47C3-BB0D-E903D92401A3}" type="datetimeFigureOut">
              <a:rPr lang="fr-CH" smtClean="0"/>
              <a:t>14.05.2026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1549C8-0EFA-AA1E-5408-C8C792DD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D9380-F152-4EA6-4D11-4DD4E667C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496CF-3658-4576-9630-3AE31974118E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001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90D81-783F-CE99-7648-AC9C6F542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00B91E-168F-081D-4F2D-A4D4CF3F3B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1E135-FDE9-191A-06A8-857777048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FA667-87BD-971E-84A4-1E0599D8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78309-5CF0-47C3-BB0D-E903D92401A3}" type="datetimeFigureOut">
              <a:rPr lang="fr-CH" smtClean="0"/>
              <a:t>14.05.2026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BA0895-6C66-B45A-DFBF-600260E01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1C7FD-799A-A881-B1F3-D15CE559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496CF-3658-4576-9630-3AE31974118E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2116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0FBBC5-BA79-1BE6-71B9-AE336EC2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6B28F-50B6-6191-9DB8-A0D96BFA7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5540B-4F1E-D5C6-AA02-488026C4B2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78309-5CF0-47C3-BB0D-E903D92401A3}" type="datetimeFigureOut">
              <a:rPr lang="fr-CH" smtClean="0"/>
              <a:t>14.05.2026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CE16D-288F-6648-117C-F9ED43017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56ED4-B079-19E7-D1F6-0E86B0733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496CF-3658-4576-9630-3AE31974118E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5680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94EFB-BCAB-272F-C677-8D606875F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59" y="1122362"/>
            <a:ext cx="11845365" cy="2260320"/>
          </a:xfrm>
        </p:spPr>
        <p:txBody>
          <a:bodyPr>
            <a:normAutofit/>
          </a:bodyPr>
          <a:lstStyle/>
          <a:p>
            <a:r>
              <a:rPr lang="en-GB" sz="5000" b="1" noProof="0" dirty="0">
                <a:solidFill>
                  <a:schemeClr val="accent1"/>
                </a:solidFill>
                <a:latin typeface="+mn-lt"/>
              </a:rPr>
              <a:t>Discussion Paper on Labour standards for fishing vessels in IOTC fisheries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F2D080-2DCF-A98D-AFB5-E66DA3744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7012"/>
            <a:ext cx="9472706" cy="2462305"/>
          </a:xfrm>
        </p:spPr>
        <p:txBody>
          <a:bodyPr>
            <a:normAutofit fontScale="92500" lnSpcReduction="10000"/>
          </a:bodyPr>
          <a:lstStyle/>
          <a:p>
            <a:endParaRPr lang="en-GB" b="1" noProof="0" dirty="0">
              <a:solidFill>
                <a:srgbClr val="FF0000"/>
              </a:solidFill>
            </a:endParaRPr>
          </a:p>
          <a:p>
            <a:r>
              <a:rPr lang="en-GB" b="1" noProof="0" dirty="0"/>
              <a:t>30</a:t>
            </a:r>
            <a:r>
              <a:rPr lang="en-GB" b="1" baseline="30000" noProof="0" dirty="0"/>
              <a:t>th</a:t>
            </a:r>
            <a:r>
              <a:rPr lang="en-GB" b="1" noProof="0" dirty="0"/>
              <a:t> Session of the Indian Ocean Tuna Commission</a:t>
            </a:r>
          </a:p>
          <a:p>
            <a:r>
              <a:rPr lang="en-GB" b="1" noProof="0" dirty="0"/>
              <a:t>P. Cacaud, Independent Legal Consultant </a:t>
            </a:r>
          </a:p>
          <a:p>
            <a:r>
              <a:rPr lang="en-GB" b="1"/>
              <a:t>Maldives</a:t>
            </a:r>
            <a:endParaRPr lang="en-GB" b="1" noProof="0" dirty="0"/>
          </a:p>
          <a:p>
            <a:r>
              <a:rPr lang="en-GB" b="1" dirty="0"/>
              <a:t>May 2026</a:t>
            </a:r>
            <a:endParaRPr lang="en-GB" b="1" noProof="0" dirty="0"/>
          </a:p>
          <a:p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2389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DC846-CC60-3570-09AE-78B2EA10C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35" y="89647"/>
            <a:ext cx="11409083" cy="133275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1"/>
                </a:solidFill>
                <a:latin typeface="+mn-lt"/>
              </a:rPr>
              <a:t>Transferable best practices and Lessons learned</a:t>
            </a:r>
            <a:endParaRPr lang="en-GB" b="1" noProof="0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38" name="Content Placeholder 2">
            <a:extLst>
              <a:ext uri="{FF2B5EF4-FFF2-40B4-BE49-F238E27FC236}">
                <a16:creationId xmlns:a16="http://schemas.microsoft.com/office/drawing/2014/main" id="{31F7434A-C130-BDE3-C2BB-DF7B803DA3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5784479"/>
              </p:ext>
            </p:extLst>
          </p:nvPr>
        </p:nvGraphicFramePr>
        <p:xfrm>
          <a:off x="838200" y="1189318"/>
          <a:ext cx="10515600" cy="4279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690411A-3DF3-321F-7AD5-F4D24A2036C0}"/>
              </a:ext>
            </a:extLst>
          </p:cNvPr>
          <p:cNvSpPr/>
          <p:nvPr/>
        </p:nvSpPr>
        <p:spPr>
          <a:xfrm>
            <a:off x="838200" y="5342964"/>
            <a:ext cx="10469281" cy="1332753"/>
          </a:xfrm>
          <a:prstGeom prst="round2Diag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/>
              <a:t>Integrate labour inspections of fishing vessels in port State control schemes (joint inspections, referral mechanisms, </a:t>
            </a:r>
            <a:r>
              <a:rPr lang="en-GB" sz="2400" dirty="0" err="1"/>
              <a:t>mecanisms</a:t>
            </a:r>
            <a:r>
              <a:rPr lang="en-GB" sz="2400" dirty="0"/>
              <a:t> for cooperation, plan of action, training, protection of victims of forced labour)</a:t>
            </a:r>
          </a:p>
        </p:txBody>
      </p:sp>
    </p:spTree>
    <p:extLst>
      <p:ext uri="{BB962C8B-B14F-4D97-AF65-F5344CB8AC3E}">
        <p14:creationId xmlns:p14="http://schemas.microsoft.com/office/powerpoint/2010/main" val="2228027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F7A29-511C-EB5D-59CE-11E56AC31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6BF278D-26A1-BC51-371A-E1427D8D57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903638" y="1373775"/>
            <a:ext cx="5502698" cy="507402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60D169-ED4B-4334-0832-D922B20AE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59" y="137459"/>
            <a:ext cx="12012706" cy="1159435"/>
          </a:xfrm>
        </p:spPr>
        <p:txBody>
          <a:bodyPr>
            <a:normAutofit/>
          </a:bodyPr>
          <a:lstStyle/>
          <a:p>
            <a:r>
              <a:rPr lang="en-GB" sz="3400" b="1" noProof="0" dirty="0">
                <a:solidFill>
                  <a:schemeClr val="accent1"/>
                </a:solidFill>
                <a:latin typeface="+mn-lt"/>
              </a:rPr>
              <a:t>Other Important issues that have not been addressed in RFMOs’ measures</a:t>
            </a:r>
            <a:r>
              <a:rPr lang="fr-CH" sz="3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9A166-D60A-0532-740E-1D8E0D98C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459" y="1368613"/>
            <a:ext cx="6908800" cy="5293522"/>
          </a:xfrm>
        </p:spPr>
        <p:txBody>
          <a:bodyPr>
            <a:normAutofit fontScale="92500" lnSpcReduction="10000"/>
          </a:bodyPr>
          <a:lstStyle/>
          <a:p>
            <a:endParaRPr lang="fr-CH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sz="3200" b="1" dirty="0"/>
              <a:t> Maximum time</a:t>
            </a:r>
            <a:r>
              <a:rPr lang="en-GB" sz="3200" dirty="0"/>
              <a:t> that can be spent at sea by any crew member without taking shore leave  </a:t>
            </a:r>
            <a:endParaRPr lang="en-GB" sz="3200" noProof="0" dirty="0"/>
          </a:p>
          <a:p>
            <a:pPr marL="0" indent="0">
              <a:buNone/>
            </a:pPr>
            <a:endParaRPr lang="en-GB" noProof="0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sz="3100" b="1" dirty="0"/>
              <a:t>Rest periods </a:t>
            </a:r>
            <a:r>
              <a:rPr lang="en-GB" sz="3100" dirty="0"/>
              <a:t>– minimum standard set out in C188 and mechanism to monitor working hours/rest periods</a:t>
            </a:r>
          </a:p>
          <a:p>
            <a:pPr marL="0" indent="0">
              <a:buNone/>
            </a:pPr>
            <a:endParaRPr lang="en-GB" sz="31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sz="3100" b="1" dirty="0"/>
              <a:t>Reporting of crew changes</a:t>
            </a:r>
            <a:r>
              <a:rPr lang="en-GB" sz="3100" dirty="0"/>
              <a:t> in port and of transfer of crew at sea (e.g. procedure to ensure safety)</a:t>
            </a:r>
            <a:r>
              <a:rPr lang="en-GB" sz="3100" noProof="0" dirty="0"/>
              <a:t> </a:t>
            </a:r>
          </a:p>
          <a:p>
            <a:pPr marL="0" indent="0">
              <a:buNone/>
            </a:pPr>
            <a:endParaRPr lang="en-GB" sz="3100" noProof="0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225272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Freeform: Shape 19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D755C0-B8F8-23F2-FDD1-54A8DAD0A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" y="1683756"/>
            <a:ext cx="3769491" cy="3987915"/>
          </a:xfrm>
        </p:spPr>
        <p:txBody>
          <a:bodyPr anchor="b">
            <a:normAutofit fontScale="90000"/>
          </a:bodyPr>
          <a:lstStyle/>
          <a:p>
            <a:pPr algn="r"/>
            <a:r>
              <a:rPr lang="en-GB" sz="4000" b="1" noProof="0" dirty="0">
                <a:solidFill>
                  <a:srgbClr val="FFFFFF"/>
                </a:solidFill>
              </a:rPr>
              <a:t>Practical roadmap for improving labour conditions across IOTC fleets and integrating labour standards into the IOTC framework </a:t>
            </a:r>
          </a:p>
        </p:txBody>
      </p:sp>
      <p:graphicFrame>
        <p:nvGraphicFramePr>
          <p:cNvPr id="64" name="Content Placeholder 5">
            <a:extLst>
              <a:ext uri="{FF2B5EF4-FFF2-40B4-BE49-F238E27FC236}">
                <a16:creationId xmlns:a16="http://schemas.microsoft.com/office/drawing/2014/main" id="{48603898-84F1-5938-E3FF-6F884690D4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586926"/>
              </p:ext>
            </p:extLst>
          </p:nvPr>
        </p:nvGraphicFramePr>
        <p:xfrm>
          <a:off x="4326966" y="107576"/>
          <a:ext cx="7244920" cy="6750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3295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9" descr="Une image contenant habits, personne, banane, plein air&#10;&#10;Le contenu généré par l’IA peut être incorrect.">
            <a:extLst>
              <a:ext uri="{FF2B5EF4-FFF2-40B4-BE49-F238E27FC236}">
                <a16:creationId xmlns:a16="http://schemas.microsoft.com/office/drawing/2014/main" id="{3722B99E-345B-138E-6D57-39508C159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7" t="4581" r="11529" b="1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1A520D-9D50-7145-B18D-E5C9BEC1CDCD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 for your attention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769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1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95AAC-D4F4-6409-03E3-206A6DD0E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25" y="1464236"/>
            <a:ext cx="3293034" cy="3460376"/>
          </a:xfrm>
        </p:spPr>
        <p:txBody>
          <a:bodyPr anchor="b">
            <a:normAutofit fontScale="90000"/>
          </a:bodyPr>
          <a:lstStyle/>
          <a:p>
            <a:pPr algn="r"/>
            <a:r>
              <a:rPr lang="en-GB" sz="4800" b="1" noProof="0" dirty="0">
                <a:solidFill>
                  <a:srgbClr val="FFFFFF"/>
                </a:solidFill>
              </a:rPr>
              <a:t>Structure of the Study on Labour Standards for Fishing Vessels in IOTC Fisheries</a:t>
            </a:r>
          </a:p>
        </p:txBody>
      </p:sp>
      <p:graphicFrame>
        <p:nvGraphicFramePr>
          <p:cNvPr id="43" name="Content Placeholder 4">
            <a:extLst>
              <a:ext uri="{FF2B5EF4-FFF2-40B4-BE49-F238E27FC236}">
                <a16:creationId xmlns:a16="http://schemas.microsoft.com/office/drawing/2014/main" id="{1701B90E-4BE4-C312-FFB6-5605894A2F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2948771"/>
              </p:ext>
            </p:extLst>
          </p:nvPr>
        </p:nvGraphicFramePr>
        <p:xfrm>
          <a:off x="4488329" y="89647"/>
          <a:ext cx="7135906" cy="3251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3711A44A-CAEB-5823-2F61-E93D4B6D2E9A}"/>
              </a:ext>
            </a:extLst>
          </p:cNvPr>
          <p:cNvSpPr/>
          <p:nvPr/>
        </p:nvSpPr>
        <p:spPr>
          <a:xfrm>
            <a:off x="4595907" y="3340847"/>
            <a:ext cx="7028328" cy="1631578"/>
          </a:xfrm>
          <a:prstGeom prst="round1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2800" dirty="0"/>
              <a:t>Review of national legislation </a:t>
            </a:r>
            <a:r>
              <a:rPr lang="fr-CH" sz="2800" dirty="0" err="1"/>
              <a:t>governing</a:t>
            </a:r>
            <a:r>
              <a:rPr lang="fr-CH" sz="2800" dirty="0"/>
              <a:t> labour standards for fishing vessels in selected countries </a:t>
            </a: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CC785F1C-8C73-6E27-F4AC-2DA4A6E88235}"/>
              </a:ext>
            </a:extLst>
          </p:cNvPr>
          <p:cNvSpPr/>
          <p:nvPr/>
        </p:nvSpPr>
        <p:spPr>
          <a:xfrm>
            <a:off x="4488329" y="5050117"/>
            <a:ext cx="7207624" cy="1718235"/>
          </a:xfrm>
          <a:prstGeom prst="round2Same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800" noProof="0" dirty="0"/>
              <a:t>Transferable best practices and lessons learned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800" noProof="0" dirty="0"/>
              <a:t>Practical Roadmap for improving labour conditions across IOTC fleets</a:t>
            </a:r>
          </a:p>
        </p:txBody>
      </p:sp>
    </p:spTree>
    <p:extLst>
      <p:ext uri="{BB962C8B-B14F-4D97-AF65-F5344CB8AC3E}">
        <p14:creationId xmlns:p14="http://schemas.microsoft.com/office/powerpoint/2010/main" val="1142609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89E3D-F891-A3D2-8700-76638339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fr-CH" sz="4000" b="1" dirty="0">
                <a:solidFill>
                  <a:srgbClr val="FFFFFF"/>
                </a:solidFill>
              </a:rPr>
              <a:t>International labour standards for fishers</a:t>
            </a:r>
          </a:p>
        </p:txBody>
      </p:sp>
      <p:graphicFrame>
        <p:nvGraphicFramePr>
          <p:cNvPr id="62" name="Content Placeholder 2">
            <a:extLst>
              <a:ext uri="{FF2B5EF4-FFF2-40B4-BE49-F238E27FC236}">
                <a16:creationId xmlns:a16="http://schemas.microsoft.com/office/drawing/2014/main" id="{972C21D5-3690-9987-880A-10F69FC87D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4901436"/>
              </p:ext>
            </p:extLst>
          </p:nvPr>
        </p:nvGraphicFramePr>
        <p:xfrm>
          <a:off x="4487451" y="621552"/>
          <a:ext cx="7501349" cy="5934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7803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D6DC3-4B2C-6A72-3E5B-19A10B469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459"/>
            <a:ext cx="11072906" cy="1159435"/>
          </a:xfrm>
        </p:spPr>
        <p:txBody>
          <a:bodyPr/>
          <a:lstStyle/>
          <a:p>
            <a:r>
              <a:rPr lang="fr-CH" b="1" dirty="0">
                <a:solidFill>
                  <a:schemeClr val="accent1"/>
                </a:solidFill>
              </a:rPr>
              <a:t>New labour standards for the fishing sector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44441-D0EA-0ABB-91CD-59573D421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459" y="1075765"/>
            <a:ext cx="7315200" cy="5586369"/>
          </a:xfrm>
        </p:spPr>
        <p:txBody>
          <a:bodyPr>
            <a:normAutofit fontScale="70000" lnSpcReduction="20000"/>
          </a:bodyPr>
          <a:lstStyle/>
          <a:p>
            <a:endParaRPr lang="fr-CH" dirty="0"/>
          </a:p>
          <a:p>
            <a:pPr marL="0" indent="0">
              <a:buNone/>
            </a:pPr>
            <a:r>
              <a:rPr lang="en-GB" sz="3600" b="1" noProof="0" dirty="0"/>
              <a:t>The Work in Fishing Convention, 2007 (no. 188)</a:t>
            </a:r>
          </a:p>
          <a:p>
            <a:pPr marL="0" indent="0">
              <a:buNone/>
            </a:pPr>
            <a:endParaRPr lang="en-GB" noProof="0" dirty="0"/>
          </a:p>
          <a:p>
            <a:pPr marL="0" indent="0">
              <a:buNone/>
            </a:pPr>
            <a:r>
              <a:rPr lang="en-GB" sz="3400" noProof="0" dirty="0"/>
              <a:t>Till 2006, many fishers </a:t>
            </a:r>
            <a:r>
              <a:rPr lang="en-GB" sz="3400" b="1" noProof="0" dirty="0"/>
              <a:t>benefited from the protection of ILO standards </a:t>
            </a:r>
            <a:r>
              <a:rPr lang="en-GB" sz="3400" noProof="0" dirty="0"/>
              <a:t> for maritime work applicable to seafarers employed on board merchant ships which, for some of them, could also apply to the fishing sector. </a:t>
            </a:r>
          </a:p>
          <a:p>
            <a:pPr marL="0" indent="0">
              <a:buNone/>
            </a:pPr>
            <a:endParaRPr lang="en-GB" sz="3400" noProof="0" dirty="0"/>
          </a:p>
          <a:p>
            <a:pPr marL="0" indent="0">
              <a:buNone/>
            </a:pPr>
            <a:r>
              <a:rPr lang="en-GB" sz="3400" noProof="0" dirty="0"/>
              <a:t>The new Maritime Labour Convention (MLC) adopted in 2006 </a:t>
            </a:r>
            <a:r>
              <a:rPr lang="en-GB" sz="3400" b="1" noProof="0" dirty="0"/>
              <a:t>excludes fishing vessels from its scope</a:t>
            </a:r>
            <a:r>
              <a:rPr lang="en-GB" sz="3400" noProof="0" dirty="0"/>
              <a:t>.</a:t>
            </a:r>
          </a:p>
          <a:p>
            <a:pPr marL="0" indent="0">
              <a:buNone/>
            </a:pPr>
            <a:endParaRPr lang="en-GB" sz="3400" noProof="0" dirty="0"/>
          </a:p>
          <a:p>
            <a:pPr marL="0" indent="0">
              <a:buNone/>
            </a:pPr>
            <a:r>
              <a:rPr lang="en-GB" sz="3400" noProof="0" dirty="0"/>
              <a:t>To date, C188 has been ratified by </a:t>
            </a:r>
            <a:r>
              <a:rPr lang="en-GB" sz="3400" b="1" noProof="0" dirty="0"/>
              <a:t>25 countries</a:t>
            </a:r>
            <a:r>
              <a:rPr lang="en-GB" sz="3400" noProof="0" dirty="0"/>
              <a:t>, </a:t>
            </a:r>
            <a:r>
              <a:rPr lang="en-GB" sz="3400" b="1" noProof="0" dirty="0"/>
              <a:t>including 5 IOTC Contracting Parties</a:t>
            </a:r>
            <a:r>
              <a:rPr lang="en-GB" sz="3400" noProof="0" dirty="0"/>
              <a:t> (France, Kenya, South Africa, Thailand and UK). With the adoption of Presidential Regulation No.4/2026</a:t>
            </a:r>
            <a:r>
              <a:rPr lang="en-GB" sz="3400" b="1" noProof="0" dirty="0"/>
              <a:t> Indonesia</a:t>
            </a:r>
            <a:r>
              <a:rPr lang="en-GB" sz="3400" noProof="0" dirty="0"/>
              <a:t> has completed the internal ratification process of C188 and will soon deposit its instruments of ratification with the ILO Director-General 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6AACEFC-47E5-C5D6-1CB7-54FC057C68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8644" y="1585908"/>
            <a:ext cx="5365240" cy="4566082"/>
          </a:xfrm>
        </p:spPr>
      </p:pic>
    </p:spTree>
    <p:extLst>
      <p:ext uri="{BB962C8B-B14F-4D97-AF65-F5344CB8AC3E}">
        <p14:creationId xmlns:p14="http://schemas.microsoft.com/office/powerpoint/2010/main" val="222526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7F209D-EEC3-476E-78D4-5E9374DA0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r-CH" b="1" dirty="0">
                <a:solidFill>
                  <a:srgbClr val="FFFFFF"/>
                </a:solidFill>
              </a:rPr>
              <a:t>C188 Objectives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05DBB-E4BE-1F0A-4DD6-C57934E35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noProof="0" dirty="0"/>
              <a:t>The Convention aims at ensuring that fishers have decent conditions of work on board fishing vessels with regard to:</a:t>
            </a:r>
          </a:p>
          <a:p>
            <a:pPr marL="0" indent="0">
              <a:buNone/>
            </a:pPr>
            <a:endParaRPr lang="en-GB" noProof="0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 Minimum requirements for work on board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 Conditions of service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 Accommodation and food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 Occupational safety and health protection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 Medical care and social security</a:t>
            </a:r>
          </a:p>
          <a:p>
            <a:pPr>
              <a:buFont typeface="Wingdings" panose="05000000000000000000" pitchFamily="2" charset="2"/>
              <a:buChar char="q"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842816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7AD44E-BD90-083A-A2B2-C61841653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82" y="209176"/>
            <a:ext cx="11676696" cy="656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50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reeform: Shape 4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AA39B-3B04-C2ED-A17B-F83D1E59F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1165412"/>
            <a:ext cx="3201366" cy="3860800"/>
          </a:xfrm>
        </p:spPr>
        <p:txBody>
          <a:bodyPr anchor="b">
            <a:normAutofit/>
          </a:bodyPr>
          <a:lstStyle/>
          <a:p>
            <a:pPr algn="r"/>
            <a:r>
              <a:rPr lang="en-GB" sz="4000" b="1" noProof="0" dirty="0">
                <a:solidFill>
                  <a:srgbClr val="FFFFFF"/>
                </a:solidFill>
              </a:rPr>
              <a:t>Comparative review of crew labour standards for fishing vessels in RFMOs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D3EAB-736E-A7B0-67AC-76259A382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810" y="1410447"/>
            <a:ext cx="7883872" cy="6048188"/>
          </a:xfrm>
        </p:spPr>
        <p:txBody>
          <a:bodyPr anchor="ctr">
            <a:normAutofit fontScale="92500" lnSpcReduction="10000"/>
          </a:bodyPr>
          <a:lstStyle/>
          <a:p>
            <a:endParaRPr lang="en-GB" sz="2400" noProof="0" dirty="0"/>
          </a:p>
          <a:p>
            <a:endParaRPr lang="en-GB" sz="2400" dirty="0"/>
          </a:p>
          <a:p>
            <a:endParaRPr lang="en-GB" sz="2400" noProof="0" dirty="0"/>
          </a:p>
          <a:p>
            <a:r>
              <a:rPr lang="en-GB" noProof="0" dirty="0"/>
              <a:t>Out of the 17 existing RFMOs, </a:t>
            </a:r>
            <a:r>
              <a:rPr lang="en-GB" b="1" noProof="0" dirty="0">
                <a:solidFill>
                  <a:srgbClr val="FF0000"/>
                </a:solidFill>
              </a:rPr>
              <a:t>5, including 2 tuna RFMOs</a:t>
            </a:r>
            <a:r>
              <a:rPr lang="en-GB" noProof="0" dirty="0"/>
              <a:t>, have adopted measures on crew protection or labour standards for fishing vessels </a:t>
            </a:r>
          </a:p>
          <a:p>
            <a:r>
              <a:rPr lang="en-GB" dirty="0"/>
              <a:t>WCPFC was the 1</a:t>
            </a:r>
            <a:r>
              <a:rPr lang="en-GB" baseline="30000" dirty="0"/>
              <a:t>st</a:t>
            </a:r>
            <a:r>
              <a:rPr lang="en-GB" dirty="0"/>
              <a:t> RFMO to adopt a non-binding measure on labour standards for crew on fishing vessels in 2018 </a:t>
            </a:r>
          </a:p>
          <a:p>
            <a:r>
              <a:rPr lang="en-GB" noProof="0" dirty="0"/>
              <a:t>Since then, both ICCAT and NAFO adopted a non-binding measure on core principles on labour standards in 2023</a:t>
            </a:r>
          </a:p>
          <a:p>
            <a:r>
              <a:rPr lang="en-GB" dirty="0"/>
              <a:t>In 2024, WCPFC</a:t>
            </a:r>
            <a:r>
              <a:rPr lang="en-GB" noProof="0" dirty="0"/>
              <a:t> was the 1</a:t>
            </a:r>
            <a:r>
              <a:rPr lang="en-GB" baseline="30000" noProof="0" dirty="0"/>
              <a:t>st</a:t>
            </a:r>
            <a:r>
              <a:rPr lang="en-GB" noProof="0" dirty="0"/>
              <a:t> RFMO to pass </a:t>
            </a:r>
            <a:r>
              <a:rPr lang="en-GB" b="1" noProof="0" dirty="0">
                <a:solidFill>
                  <a:srgbClr val="FF0000"/>
                </a:solidFill>
              </a:rPr>
              <a:t>a binding CMM</a:t>
            </a:r>
            <a:r>
              <a:rPr lang="en-GB" noProof="0" dirty="0"/>
              <a:t> for crew labour standards (CMM 2024-04)</a:t>
            </a:r>
          </a:p>
          <a:p>
            <a:r>
              <a:rPr lang="en-GB" noProof="0" dirty="0"/>
              <a:t>In 2024, both SPRFMO and NPFC adopted a non-binding measure on labour standards on fishing vessels  </a:t>
            </a:r>
          </a:p>
          <a:p>
            <a:endParaRPr lang="fr-CH" sz="2400" dirty="0"/>
          </a:p>
          <a:p>
            <a:endParaRPr lang="fr-CH" sz="2400" dirty="0"/>
          </a:p>
          <a:p>
            <a:endParaRPr lang="fr-CH" sz="2400" dirty="0"/>
          </a:p>
          <a:p>
            <a:pPr marL="0" indent="0">
              <a:buNone/>
            </a:pPr>
            <a:endParaRPr lang="fr-CH" sz="2400" dirty="0"/>
          </a:p>
          <a:p>
            <a:endParaRPr lang="fr-CH" sz="2400" dirty="0"/>
          </a:p>
          <a:p>
            <a:endParaRPr lang="fr-CH" sz="2000" dirty="0"/>
          </a:p>
          <a:p>
            <a:endParaRPr lang="fr-CH" sz="2000" dirty="0"/>
          </a:p>
          <a:p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3825565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BF6F7-7070-DF2D-5CA8-A2E8729A5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24" y="1153572"/>
            <a:ext cx="3788562" cy="4461163"/>
          </a:xfrm>
        </p:spPr>
        <p:txBody>
          <a:bodyPr>
            <a:normAutofit/>
          </a:bodyPr>
          <a:lstStyle/>
          <a:p>
            <a:r>
              <a:rPr lang="fr-CH" b="1" dirty="0">
                <a:solidFill>
                  <a:srgbClr val="FFFFFF"/>
                </a:solidFill>
              </a:rPr>
              <a:t>Conclusions of comparative review and benchmarking </a:t>
            </a:r>
            <a:r>
              <a:rPr lang="fr-CH" b="1" dirty="0" err="1">
                <a:solidFill>
                  <a:srgbClr val="FFFFFF"/>
                </a:solidFill>
              </a:rPr>
              <a:t>against</a:t>
            </a:r>
            <a:r>
              <a:rPr lang="fr-CH" b="1" dirty="0">
                <a:solidFill>
                  <a:srgbClr val="FFFFFF"/>
                </a:solidFill>
              </a:rPr>
              <a:t> C188</a:t>
            </a: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E8EDF-B062-B90D-B607-8372A1DB3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929" y="221128"/>
            <a:ext cx="8110072" cy="7052237"/>
          </a:xfrm>
        </p:spPr>
        <p:txBody>
          <a:bodyPr anchor="ctr"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Labour requirements currently enshrined in relevant RFMOs’ measures are </a:t>
            </a:r>
            <a:r>
              <a:rPr lang="en-GB" b="1" noProof="0" dirty="0"/>
              <a:t>below the minimum labour standards </a:t>
            </a:r>
            <a:r>
              <a:rPr lang="en-GB" noProof="0" dirty="0"/>
              <a:t>set out in C188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 The five measures are </a:t>
            </a:r>
            <a:r>
              <a:rPr lang="en-GB" b="1" noProof="0" dirty="0"/>
              <a:t>silent</a:t>
            </a:r>
            <a:r>
              <a:rPr lang="en-GB" noProof="0" dirty="0"/>
              <a:t> on the issues of minimum age, medical examination, manning, crew list and social security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b="1" noProof="0" dirty="0"/>
              <a:t>Recognition that all fishers need to be protected by an individual work agreement. </a:t>
            </a:r>
            <a:r>
              <a:rPr lang="en-GB" dirty="0"/>
              <a:t>None of the measures provide for the particulars to be included in a fisher’s work agreement as a minimum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CH" dirty="0"/>
              <a:t>Regulation of </a:t>
            </a:r>
            <a:r>
              <a:rPr lang="fr-CH" b="1" dirty="0"/>
              <a:t>recruitment and placement services</a:t>
            </a:r>
            <a:r>
              <a:rPr lang="fr-CH" dirty="0"/>
              <a:t> to ensure </a:t>
            </a:r>
            <a:r>
              <a:rPr lang="en-GB" noProof="0" dirty="0"/>
              <a:t>adequate </a:t>
            </a:r>
            <a:r>
              <a:rPr lang="fr-CH" dirty="0"/>
              <a:t>protection of migrant fishers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Develop appropriate </a:t>
            </a:r>
            <a:r>
              <a:rPr lang="en-GB" b="1" noProof="0" dirty="0"/>
              <a:t>OSH measures</a:t>
            </a:r>
            <a:r>
              <a:rPr lang="en-GB" noProof="0" dirty="0"/>
              <a:t> that are adapted to the type of fishing operations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CH" dirty="0"/>
              <a:t> </a:t>
            </a:r>
            <a:r>
              <a:rPr lang="en-GB" noProof="0" dirty="0"/>
              <a:t>All 5 measures require vessel owners to provide appropriate </a:t>
            </a:r>
            <a:r>
              <a:rPr lang="en-GB" b="1" noProof="0" dirty="0"/>
              <a:t>insurance</a:t>
            </a:r>
            <a:r>
              <a:rPr lang="en-GB" noProof="0" dirty="0"/>
              <a:t> to fishers covering work-related injury, illness and death</a:t>
            </a:r>
            <a:endParaRPr lang="fr-CH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It is the </a:t>
            </a:r>
            <a:r>
              <a:rPr lang="en-GB" b="1" noProof="0" dirty="0"/>
              <a:t>responsibility of the flag State</a:t>
            </a:r>
            <a:r>
              <a:rPr lang="en-GB" noProof="0" dirty="0"/>
              <a:t> to ensure compliance with applicable labour standards for fishing vessels flying its flag through regular inspections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noProof="0" dirty="0"/>
              <a:t> </a:t>
            </a:r>
            <a:r>
              <a:rPr lang="en-GB" b="1" noProof="0" dirty="0"/>
              <a:t>Port State inspections</a:t>
            </a:r>
            <a:r>
              <a:rPr lang="en-GB" noProof="0" dirty="0"/>
              <a:t> of foreign-flagged fishing vessels calling at their designated ports</a:t>
            </a:r>
          </a:p>
          <a:p>
            <a:pPr>
              <a:buFont typeface="Wingdings" panose="05000000000000000000" pitchFamily="2" charset="2"/>
              <a:buChar char="q"/>
            </a:pPr>
            <a:endParaRPr lang="en-GB" sz="2400" noProof="0" dirty="0"/>
          </a:p>
          <a:p>
            <a:pPr>
              <a:buFont typeface="Wingdings" panose="05000000000000000000" pitchFamily="2" charset="2"/>
              <a:buChar char="q"/>
            </a:pPr>
            <a:endParaRPr lang="fr-CH" sz="2400" dirty="0"/>
          </a:p>
          <a:p>
            <a:pPr marL="0" indent="0">
              <a:buNone/>
            </a:pPr>
            <a:r>
              <a:rPr lang="fr-CH" sz="18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67617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3B7B30-62AD-1B41-D76F-F9707B27F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7528859" cy="1325563"/>
          </a:xfrm>
        </p:spPr>
        <p:txBody>
          <a:bodyPr>
            <a:normAutofit fontScale="90000"/>
          </a:bodyPr>
          <a:lstStyle/>
          <a:p>
            <a:r>
              <a:rPr lang="en-GB" sz="4000" b="1" noProof="0" dirty="0">
                <a:solidFill>
                  <a:schemeClr val="accent1"/>
                </a:solidFill>
                <a:latin typeface="+mn-lt"/>
              </a:rPr>
              <a:t>Lessons learned at the national level (Spain, South Africa and Thailand)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B9DC213-D83B-C390-2D86-EC8EB619B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62" y="1595718"/>
            <a:ext cx="7528858" cy="515171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sz="2400" noProof="0" dirty="0"/>
              <a:t>Need to </a:t>
            </a:r>
            <a:r>
              <a:rPr lang="en-GB" sz="2400" b="1" noProof="0" dirty="0"/>
              <a:t>develop a clear policy</a:t>
            </a:r>
            <a:r>
              <a:rPr lang="en-GB" sz="2400" noProof="0" dirty="0"/>
              <a:t> to promote decent work and the protection of fishers’ rights in the fishing sector</a:t>
            </a:r>
          </a:p>
          <a:p>
            <a:pPr marL="0" indent="0">
              <a:buNone/>
            </a:pPr>
            <a:endParaRPr lang="en-GB" sz="2400" noProof="0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sz="2400" b="1" noProof="0" dirty="0"/>
              <a:t>Establish well-defined labour standards</a:t>
            </a:r>
            <a:r>
              <a:rPr lang="en-GB" sz="2400" noProof="0" dirty="0"/>
              <a:t> for fishing vessels (fragmentation over several </a:t>
            </a:r>
            <a:r>
              <a:rPr lang="en-GB" sz="2400" dirty="0"/>
              <a:t>laws and regulations</a:t>
            </a:r>
            <a:r>
              <a:rPr lang="en-GB" sz="2400" noProof="0" dirty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endParaRPr lang="en-GB" sz="2400" noProof="0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sz="2400" noProof="0" dirty="0"/>
              <a:t>Conduct </a:t>
            </a:r>
            <a:r>
              <a:rPr lang="en-GB" sz="2400" b="1" noProof="0" dirty="0"/>
              <a:t>regular inspections of labour standards</a:t>
            </a:r>
            <a:r>
              <a:rPr lang="en-GB" sz="2400" noProof="0" dirty="0"/>
              <a:t> on national vessels (condition for licensing)</a:t>
            </a:r>
          </a:p>
          <a:p>
            <a:pPr marL="0" indent="0">
              <a:buNone/>
            </a:pPr>
            <a:endParaRPr lang="en-GB" sz="2400" noProof="0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sz="2400" b="1" dirty="0"/>
              <a:t>S</a:t>
            </a:r>
            <a:r>
              <a:rPr lang="en-GB" sz="2400" b="1" noProof="0" dirty="0" err="1"/>
              <a:t>trengthen</a:t>
            </a:r>
            <a:r>
              <a:rPr lang="en-GB" sz="2400" b="1" noProof="0" dirty="0"/>
              <a:t> port State inspections</a:t>
            </a:r>
            <a:r>
              <a:rPr lang="en-GB" sz="2400" noProof="0" dirty="0"/>
              <a:t> of foreign-f</a:t>
            </a:r>
            <a:r>
              <a:rPr lang="en-GB" sz="2400" dirty="0"/>
              <a:t>lagged vessels to detect labour rights’ violations and situations of forced labour (mechanism for cooperation btw relevant agencies) </a:t>
            </a:r>
          </a:p>
          <a:p>
            <a:pPr marL="0" indent="0">
              <a:buNone/>
            </a:pPr>
            <a:endParaRPr lang="en-GB" sz="2400" noProof="0" dirty="0"/>
          </a:p>
        </p:txBody>
      </p:sp>
      <p:sp>
        <p:nvSpPr>
          <p:cNvPr id="4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C0D69-6302-FFC9-1B30-8BE15CDF5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318" y="2008094"/>
            <a:ext cx="4398682" cy="321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31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1038</Words>
  <Application>Microsoft Office PowerPoint</Application>
  <PresentationFormat>Widescreen</PresentationFormat>
  <Paragraphs>94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Discussion Paper on Labour standards for fishing vessels in IOTC fisheries</vt:lpstr>
      <vt:lpstr>Structure of the Study on Labour Standards for Fishing Vessels in IOTC Fisheries</vt:lpstr>
      <vt:lpstr>International labour standards for fishers</vt:lpstr>
      <vt:lpstr>New labour standards for the fishing sector</vt:lpstr>
      <vt:lpstr>C188 Objectives</vt:lpstr>
      <vt:lpstr>PowerPoint Presentation</vt:lpstr>
      <vt:lpstr>Comparative review of crew labour standards for fishing vessels in RFMOs</vt:lpstr>
      <vt:lpstr>Conclusions of comparative review and benchmarking against C188</vt:lpstr>
      <vt:lpstr>Lessons learned at the national level (Spain, South Africa and Thailand)</vt:lpstr>
      <vt:lpstr>Transferable best practices and Lessons learned</vt:lpstr>
      <vt:lpstr>Other Important issues that have not been addressed in RFMOs’ measures </vt:lpstr>
      <vt:lpstr>Practical roadmap for improving labour conditions across IOTC fleets and integrating labour standards into the IOTC framework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Philippe Cacaud</dc:creator>
  <cp:lastModifiedBy>Philippe Cacaud</cp:lastModifiedBy>
  <cp:revision>36</cp:revision>
  <dcterms:created xsi:type="dcterms:W3CDTF">2025-11-25T11:25:35Z</dcterms:created>
  <dcterms:modified xsi:type="dcterms:W3CDTF">2026-05-14T04:51:29Z</dcterms:modified>
</cp:coreProperties>
</file>