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366" r:id="rId6"/>
    <p:sldId id="367" r:id="rId7"/>
    <p:sldId id="368" r:id="rId8"/>
    <p:sldId id="381" r:id="rId9"/>
    <p:sldId id="382" r:id="rId10"/>
    <p:sldId id="383" r:id="rId11"/>
    <p:sldId id="384" r:id="rId12"/>
    <p:sldId id="377" r:id="rId13"/>
    <p:sldId id="378" r:id="rId14"/>
    <p:sldId id="386" r:id="rId15"/>
    <p:sldId id="385" r:id="rId16"/>
    <p:sldId id="380" r:id="rId17"/>
    <p:sldId id="3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7D114F-3E53-FDFE-00E8-33B0D9F2134C}" name="FernandezDiaz, Cynthia (NFITD)" initials="FC" userId="S::cynthia.fernandezdiaz@fao.org::f97d65fe-6dec-4cca-9174-0c55b6a18f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6B5CC3-43F7-47F8-B77E-724A920CF1FD}" v="1" dt="2026-05-26T05:46:43.7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557" autoAdjust="0"/>
  </p:normalViewPr>
  <p:slideViewPr>
    <p:cSldViewPr snapToGrid="0">
      <p:cViewPr varScale="1">
        <p:scale>
          <a:sx n="60" d="100"/>
          <a:sy n="60" d="100"/>
        </p:scale>
        <p:origin x="908" y="48"/>
      </p:cViewPr>
      <p:guideLst/>
    </p:cSldViewPr>
  </p:slideViewPr>
  <p:notesTextViewPr>
    <p:cViewPr>
      <p:scale>
        <a:sx n="1" d="1"/>
        <a:sy n="1" d="1"/>
      </p:scale>
      <p:origin x="0" y="0"/>
    </p:cViewPr>
  </p:notesTextViewPr>
  <p:notesViewPr>
    <p:cSldViewPr snapToGrid="0">
      <p:cViewPr varScale="1">
        <p:scale>
          <a:sx n="56" d="100"/>
          <a:sy n="56" d="100"/>
        </p:scale>
        <p:origin x="259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ezDiaz, Cynthia (NFITD)" userId="f97d65fe-6dec-4cca-9174-0c55b6a18fdb" providerId="ADAL" clId="{C6BB258F-B7DB-44C6-96A2-F89172872493}"/>
    <pc:docChg chg="delSld modSld">
      <pc:chgData name="FernandezDiaz, Cynthia (NFITD)" userId="f97d65fe-6dec-4cca-9174-0c55b6a18fdb" providerId="ADAL" clId="{C6BB258F-B7DB-44C6-96A2-F89172872493}" dt="2026-05-26T05:46:53.439" v="9" actId="1076"/>
      <pc:docMkLst>
        <pc:docMk/>
      </pc:docMkLst>
      <pc:sldChg chg="addSp modSp mod">
        <pc:chgData name="FernandezDiaz, Cynthia (NFITD)" userId="f97d65fe-6dec-4cca-9174-0c55b6a18fdb" providerId="ADAL" clId="{C6BB258F-B7DB-44C6-96A2-F89172872493}" dt="2026-05-26T05:46:53.439" v="9" actId="1076"/>
        <pc:sldMkLst>
          <pc:docMk/>
          <pc:sldMk cId="1861789915" sldId="256"/>
        </pc:sldMkLst>
        <pc:spChg chg="mod">
          <ac:chgData name="FernandezDiaz, Cynthia (NFITD)" userId="f97d65fe-6dec-4cca-9174-0c55b6a18fdb" providerId="ADAL" clId="{C6BB258F-B7DB-44C6-96A2-F89172872493}" dt="2026-05-26T05:46:48.846" v="8" actId="113"/>
          <ac:spMkLst>
            <pc:docMk/>
            <pc:sldMk cId="1861789915" sldId="256"/>
            <ac:spMk id="2" creationId="{00000000-0000-0000-0000-000000000000}"/>
          </ac:spMkLst>
        </pc:spChg>
        <pc:spChg chg="mod">
          <ac:chgData name="FernandezDiaz, Cynthia (NFITD)" userId="f97d65fe-6dec-4cca-9174-0c55b6a18fdb" providerId="ADAL" clId="{C6BB258F-B7DB-44C6-96A2-F89172872493}" dt="2026-05-26T05:46:53.439" v="9" actId="1076"/>
          <ac:spMkLst>
            <pc:docMk/>
            <pc:sldMk cId="1861789915" sldId="256"/>
            <ac:spMk id="3" creationId="{00000000-0000-0000-0000-000000000000}"/>
          </ac:spMkLst>
        </pc:spChg>
        <pc:spChg chg="add mod">
          <ac:chgData name="FernandezDiaz, Cynthia (NFITD)" userId="f97d65fe-6dec-4cca-9174-0c55b6a18fdb" providerId="ADAL" clId="{C6BB258F-B7DB-44C6-96A2-F89172872493}" dt="2026-05-26T05:46:45.852" v="7" actId="1076"/>
          <ac:spMkLst>
            <pc:docMk/>
            <pc:sldMk cId="1861789915" sldId="256"/>
            <ac:spMk id="4" creationId="{8C0F2C3C-F1C3-B623-DB55-193CB9EB1FF4}"/>
          </ac:spMkLst>
        </pc:spChg>
        <pc:spChg chg="mod">
          <ac:chgData name="FernandezDiaz, Cynthia (NFITD)" userId="f97d65fe-6dec-4cca-9174-0c55b6a18fdb" providerId="ADAL" clId="{C6BB258F-B7DB-44C6-96A2-F89172872493}" dt="2026-05-26T05:46:40.407" v="5" actId="6549"/>
          <ac:spMkLst>
            <pc:docMk/>
            <pc:sldMk cId="1861789915" sldId="256"/>
            <ac:spMk id="6" creationId="{ABAFA170-18C8-E990-AA90-EA8552838A0E}"/>
          </ac:spMkLst>
        </pc:spChg>
      </pc:sldChg>
      <pc:sldChg chg="del">
        <pc:chgData name="FernandezDiaz, Cynthia (NFITD)" userId="f97d65fe-6dec-4cca-9174-0c55b6a18fdb" providerId="ADAL" clId="{C6BB258F-B7DB-44C6-96A2-F89172872493}" dt="2026-05-26T05:46:11.837" v="3" actId="47"/>
        <pc:sldMkLst>
          <pc:docMk/>
          <pc:sldMk cId="1770952734" sldId="326"/>
        </pc:sldMkLst>
      </pc:sldChg>
      <pc:sldChg chg="del">
        <pc:chgData name="FernandezDiaz, Cynthia (NFITD)" userId="f97d65fe-6dec-4cca-9174-0c55b6a18fdb" providerId="ADAL" clId="{C6BB258F-B7DB-44C6-96A2-F89172872493}" dt="2026-05-26T05:46:09.337" v="1" actId="47"/>
        <pc:sldMkLst>
          <pc:docMk/>
          <pc:sldMk cId="2847656195" sldId="362"/>
        </pc:sldMkLst>
      </pc:sldChg>
      <pc:sldChg chg="del">
        <pc:chgData name="FernandezDiaz, Cynthia (NFITD)" userId="f97d65fe-6dec-4cca-9174-0c55b6a18fdb" providerId="ADAL" clId="{C6BB258F-B7DB-44C6-96A2-F89172872493}" dt="2026-05-26T05:46:10.734" v="2" actId="47"/>
        <pc:sldMkLst>
          <pc:docMk/>
          <pc:sldMk cId="1124717646" sldId="373"/>
        </pc:sldMkLst>
      </pc:sldChg>
      <pc:sldChg chg="del">
        <pc:chgData name="FernandezDiaz, Cynthia (NFITD)" userId="f97d65fe-6dec-4cca-9174-0c55b6a18fdb" providerId="ADAL" clId="{C6BB258F-B7DB-44C6-96A2-F89172872493}" dt="2026-05-26T05:46:07.750" v="0" actId="47"/>
        <pc:sldMkLst>
          <pc:docMk/>
          <pc:sldMk cId="2949181618" sldId="38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38DCF0-49F6-42AB-968C-22A1C2463F99}" type="datetimeFigureOut">
              <a:rPr lang="en-US" smtClean="0"/>
              <a:t>5/26/2026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7D00BD-0010-488D-918B-FB82B5C749BF}" type="slidenum">
              <a:rPr lang="en-US" smtClean="0"/>
              <a:t>‹#›</a:t>
            </a:fld>
            <a:endParaRPr lang="en-US"/>
          </a:p>
        </p:txBody>
      </p:sp>
    </p:spTree>
    <p:extLst>
      <p:ext uri="{BB962C8B-B14F-4D97-AF65-F5344CB8AC3E}">
        <p14:creationId xmlns:p14="http://schemas.microsoft.com/office/powerpoint/2010/main" val="409066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370182-416C-4FF1-AC18-2BE60B96C265}" type="datetimeFigureOut">
              <a:rPr lang="en-US" smtClean="0"/>
              <a:t>5/26/2026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BD447-ED95-4990-B2ED-9CABF180AE1D}" type="slidenum">
              <a:rPr lang="en-US" smtClean="0"/>
              <a:t>‹#›</a:t>
            </a:fld>
            <a:endParaRPr lang="en-US"/>
          </a:p>
        </p:txBody>
      </p:sp>
    </p:spTree>
    <p:extLst>
      <p:ext uri="{BB962C8B-B14F-4D97-AF65-F5344CB8AC3E}">
        <p14:creationId xmlns:p14="http://schemas.microsoft.com/office/powerpoint/2010/main" val="1292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BBD447-ED95-4990-B2ED-9CABF180AE1D}" type="slidenum">
              <a:rPr lang="en-US" smtClean="0"/>
              <a:t>2</a:t>
            </a:fld>
            <a:endParaRPr lang="en-US"/>
          </a:p>
        </p:txBody>
      </p:sp>
    </p:spTree>
    <p:extLst>
      <p:ext uri="{BB962C8B-B14F-4D97-AF65-F5344CB8AC3E}">
        <p14:creationId xmlns:p14="http://schemas.microsoft.com/office/powerpoint/2010/main" val="2538188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EEB37-2FDA-975F-24A7-C1496B3F9E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426289-B479-E567-6531-EE38BF0D1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8AC4B2-984F-E0AF-A972-7E3097A3F3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D31D41-C2D1-EF04-059D-4D95EF343796}"/>
              </a:ext>
            </a:extLst>
          </p:cNvPr>
          <p:cNvSpPr>
            <a:spLocks noGrp="1"/>
          </p:cNvSpPr>
          <p:nvPr>
            <p:ph type="sldNum" sz="quarter" idx="10"/>
          </p:nvPr>
        </p:nvSpPr>
        <p:spPr/>
        <p:txBody>
          <a:bodyPr/>
          <a:lstStyle/>
          <a:p>
            <a:fld id="{E8BBD447-ED95-4990-B2ED-9CABF180AE1D}" type="slidenum">
              <a:rPr lang="en-US" smtClean="0"/>
              <a:t>13</a:t>
            </a:fld>
            <a:endParaRPr lang="en-US"/>
          </a:p>
        </p:txBody>
      </p:sp>
    </p:spTree>
    <p:extLst>
      <p:ext uri="{BB962C8B-B14F-4D97-AF65-F5344CB8AC3E}">
        <p14:creationId xmlns:p14="http://schemas.microsoft.com/office/powerpoint/2010/main" val="150035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5DE3F-9024-5EC3-4D24-5646B1266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F350E-32DE-919F-B040-20240C12EA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7E2126-81CB-0C2E-A0E4-A48327CB35A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19047F-EE2B-5792-EA39-22DA2C2A0452}"/>
              </a:ext>
            </a:extLst>
          </p:cNvPr>
          <p:cNvSpPr>
            <a:spLocks noGrp="1"/>
          </p:cNvSpPr>
          <p:nvPr>
            <p:ph type="sldNum" sz="quarter" idx="10"/>
          </p:nvPr>
        </p:nvSpPr>
        <p:spPr/>
        <p:txBody>
          <a:bodyPr/>
          <a:lstStyle/>
          <a:p>
            <a:fld id="{E8BBD447-ED95-4990-B2ED-9CABF180AE1D}" type="slidenum">
              <a:rPr lang="en-US" smtClean="0"/>
              <a:t>14</a:t>
            </a:fld>
            <a:endParaRPr lang="en-US"/>
          </a:p>
        </p:txBody>
      </p:sp>
    </p:spTree>
    <p:extLst>
      <p:ext uri="{BB962C8B-B14F-4D97-AF65-F5344CB8AC3E}">
        <p14:creationId xmlns:p14="http://schemas.microsoft.com/office/powerpoint/2010/main" val="25421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BBD447-ED95-4990-B2ED-9CABF180AE1D}" type="slidenum">
              <a:rPr lang="en-US" smtClean="0"/>
              <a:t>3</a:t>
            </a:fld>
            <a:endParaRPr lang="en-US"/>
          </a:p>
        </p:txBody>
      </p:sp>
    </p:spTree>
    <p:extLst>
      <p:ext uri="{BB962C8B-B14F-4D97-AF65-F5344CB8AC3E}">
        <p14:creationId xmlns:p14="http://schemas.microsoft.com/office/powerpoint/2010/main" val="308728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BBD447-ED95-4990-B2ED-9CABF180AE1D}" type="slidenum">
              <a:rPr lang="en-US" smtClean="0"/>
              <a:t>4</a:t>
            </a:fld>
            <a:endParaRPr lang="en-US"/>
          </a:p>
        </p:txBody>
      </p:sp>
    </p:spTree>
    <p:extLst>
      <p:ext uri="{BB962C8B-B14F-4D97-AF65-F5344CB8AC3E}">
        <p14:creationId xmlns:p14="http://schemas.microsoft.com/office/powerpoint/2010/main" val="1284656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C4429-9F2F-ACA2-ADCF-3FE1D5EAF7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FBE9F7-0E29-343D-FCB7-7B2E35E5F9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5CADF-5266-D2CC-C1FF-D5B14CCB50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F125FD-B1E5-BC58-C764-E4A170B5F746}"/>
              </a:ext>
            </a:extLst>
          </p:cNvPr>
          <p:cNvSpPr>
            <a:spLocks noGrp="1"/>
          </p:cNvSpPr>
          <p:nvPr>
            <p:ph type="sldNum" sz="quarter" idx="10"/>
          </p:nvPr>
        </p:nvSpPr>
        <p:spPr/>
        <p:txBody>
          <a:bodyPr/>
          <a:lstStyle/>
          <a:p>
            <a:fld id="{E8BBD447-ED95-4990-B2ED-9CABF180AE1D}" type="slidenum">
              <a:rPr lang="en-US" smtClean="0"/>
              <a:t>7</a:t>
            </a:fld>
            <a:endParaRPr lang="en-US"/>
          </a:p>
        </p:txBody>
      </p:sp>
    </p:spTree>
    <p:extLst>
      <p:ext uri="{BB962C8B-B14F-4D97-AF65-F5344CB8AC3E}">
        <p14:creationId xmlns:p14="http://schemas.microsoft.com/office/powerpoint/2010/main" val="4110245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58E90-BE8A-DBFF-2CEE-7E1C33051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0AE52A-714C-F050-6AAC-620E018623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B660C-78B3-AF66-0571-D6A63F56AC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1A4B84-2DA4-CFBE-2ABB-0F6CE117787E}"/>
              </a:ext>
            </a:extLst>
          </p:cNvPr>
          <p:cNvSpPr>
            <a:spLocks noGrp="1"/>
          </p:cNvSpPr>
          <p:nvPr>
            <p:ph type="sldNum" sz="quarter" idx="10"/>
          </p:nvPr>
        </p:nvSpPr>
        <p:spPr/>
        <p:txBody>
          <a:bodyPr/>
          <a:lstStyle/>
          <a:p>
            <a:fld id="{E8BBD447-ED95-4990-B2ED-9CABF180AE1D}" type="slidenum">
              <a:rPr lang="en-US" smtClean="0"/>
              <a:t>8</a:t>
            </a:fld>
            <a:endParaRPr lang="en-US"/>
          </a:p>
        </p:txBody>
      </p:sp>
    </p:spTree>
    <p:extLst>
      <p:ext uri="{BB962C8B-B14F-4D97-AF65-F5344CB8AC3E}">
        <p14:creationId xmlns:p14="http://schemas.microsoft.com/office/powerpoint/2010/main" val="263322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A2E94-D220-A5B6-7D9E-4880D470DD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B2CF8-A089-4DFE-A5D3-1C0DA771F0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0D2F96-3A5B-3321-B6A3-6309C0F357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8B01BD-CDB9-4774-BFD5-68B99FB42A70}"/>
              </a:ext>
            </a:extLst>
          </p:cNvPr>
          <p:cNvSpPr>
            <a:spLocks noGrp="1"/>
          </p:cNvSpPr>
          <p:nvPr>
            <p:ph type="sldNum" sz="quarter" idx="10"/>
          </p:nvPr>
        </p:nvSpPr>
        <p:spPr/>
        <p:txBody>
          <a:bodyPr/>
          <a:lstStyle/>
          <a:p>
            <a:fld id="{E8BBD447-ED95-4990-B2ED-9CABF180AE1D}" type="slidenum">
              <a:rPr lang="en-US" smtClean="0"/>
              <a:t>9</a:t>
            </a:fld>
            <a:endParaRPr lang="en-US"/>
          </a:p>
        </p:txBody>
      </p:sp>
    </p:spTree>
    <p:extLst>
      <p:ext uri="{BB962C8B-B14F-4D97-AF65-F5344CB8AC3E}">
        <p14:creationId xmlns:p14="http://schemas.microsoft.com/office/powerpoint/2010/main" val="2905089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95B56-3B68-196E-1927-63F2FF6212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ABB506-1863-A7D0-573D-3397B1A681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AEE5E9-8C07-651D-F05E-5966307E43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3E3B12-304F-B00D-A50B-0C3410C49CB7}"/>
              </a:ext>
            </a:extLst>
          </p:cNvPr>
          <p:cNvSpPr>
            <a:spLocks noGrp="1"/>
          </p:cNvSpPr>
          <p:nvPr>
            <p:ph type="sldNum" sz="quarter" idx="10"/>
          </p:nvPr>
        </p:nvSpPr>
        <p:spPr/>
        <p:txBody>
          <a:bodyPr/>
          <a:lstStyle/>
          <a:p>
            <a:fld id="{E8BBD447-ED95-4990-B2ED-9CABF180AE1D}" type="slidenum">
              <a:rPr lang="en-US" smtClean="0"/>
              <a:t>10</a:t>
            </a:fld>
            <a:endParaRPr lang="en-US"/>
          </a:p>
        </p:txBody>
      </p:sp>
    </p:spTree>
    <p:extLst>
      <p:ext uri="{BB962C8B-B14F-4D97-AF65-F5344CB8AC3E}">
        <p14:creationId xmlns:p14="http://schemas.microsoft.com/office/powerpoint/2010/main" val="1806986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9879D-716D-A83A-61A3-AAD488B73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45D6C5-AC4B-462D-DCBB-EE18C9C49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F1651E-9F57-9B72-D504-A8DC5D8A82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11819E-4272-138F-75B1-0089BD05B766}"/>
              </a:ext>
            </a:extLst>
          </p:cNvPr>
          <p:cNvSpPr>
            <a:spLocks noGrp="1"/>
          </p:cNvSpPr>
          <p:nvPr>
            <p:ph type="sldNum" sz="quarter" idx="10"/>
          </p:nvPr>
        </p:nvSpPr>
        <p:spPr/>
        <p:txBody>
          <a:bodyPr/>
          <a:lstStyle/>
          <a:p>
            <a:fld id="{E8BBD447-ED95-4990-B2ED-9CABF180AE1D}" type="slidenum">
              <a:rPr lang="en-US" smtClean="0"/>
              <a:t>11</a:t>
            </a:fld>
            <a:endParaRPr lang="en-US"/>
          </a:p>
        </p:txBody>
      </p:sp>
    </p:spTree>
    <p:extLst>
      <p:ext uri="{BB962C8B-B14F-4D97-AF65-F5344CB8AC3E}">
        <p14:creationId xmlns:p14="http://schemas.microsoft.com/office/powerpoint/2010/main" val="3685058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9879D-716D-A83A-61A3-AAD488B73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45D6C5-AC4B-462D-DCBB-EE18C9C49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F1651E-9F57-9B72-D504-A8DC5D8A82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11819E-4272-138F-75B1-0089BD05B766}"/>
              </a:ext>
            </a:extLst>
          </p:cNvPr>
          <p:cNvSpPr>
            <a:spLocks noGrp="1"/>
          </p:cNvSpPr>
          <p:nvPr>
            <p:ph type="sldNum" sz="quarter" idx="10"/>
          </p:nvPr>
        </p:nvSpPr>
        <p:spPr/>
        <p:txBody>
          <a:bodyPr/>
          <a:lstStyle/>
          <a:p>
            <a:fld id="{E8BBD447-ED95-4990-B2ED-9CABF180AE1D}" type="slidenum">
              <a:rPr lang="en-US" smtClean="0"/>
              <a:t>12</a:t>
            </a:fld>
            <a:endParaRPr lang="en-US"/>
          </a:p>
        </p:txBody>
      </p:sp>
    </p:spTree>
    <p:extLst>
      <p:ext uri="{BB962C8B-B14F-4D97-AF65-F5344CB8AC3E}">
        <p14:creationId xmlns:p14="http://schemas.microsoft.com/office/powerpoint/2010/main" val="929580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565956-9CDA-4E02-A10E-F2D4AE4CD6FE}"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9EAC7-2C4A-4AF3-9978-2169859FB259}" type="slidenum">
              <a:rPr lang="en-US" smtClean="0"/>
              <a:t>‹#›</a:t>
            </a:fld>
            <a:endParaRPr lang="en-US"/>
          </a:p>
        </p:txBody>
      </p:sp>
    </p:spTree>
    <p:extLst>
      <p:ext uri="{BB962C8B-B14F-4D97-AF65-F5344CB8AC3E}">
        <p14:creationId xmlns:p14="http://schemas.microsoft.com/office/powerpoint/2010/main" val="1213121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565956-9CDA-4E02-A10E-F2D4AE4CD6FE}"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9EAC7-2C4A-4AF3-9978-2169859FB259}" type="slidenum">
              <a:rPr lang="en-US" smtClean="0"/>
              <a:t>‹#›</a:t>
            </a:fld>
            <a:endParaRPr lang="en-US"/>
          </a:p>
        </p:txBody>
      </p:sp>
    </p:spTree>
    <p:extLst>
      <p:ext uri="{BB962C8B-B14F-4D97-AF65-F5344CB8AC3E}">
        <p14:creationId xmlns:p14="http://schemas.microsoft.com/office/powerpoint/2010/main" val="31689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565956-9CDA-4E02-A10E-F2D4AE4CD6FE}"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9EAC7-2C4A-4AF3-9978-2169859FB259}" type="slidenum">
              <a:rPr lang="en-US" smtClean="0"/>
              <a:t>‹#›</a:t>
            </a:fld>
            <a:endParaRPr lang="en-US"/>
          </a:p>
        </p:txBody>
      </p:sp>
    </p:spTree>
    <p:extLst>
      <p:ext uri="{BB962C8B-B14F-4D97-AF65-F5344CB8AC3E}">
        <p14:creationId xmlns:p14="http://schemas.microsoft.com/office/powerpoint/2010/main" val="4037353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565956-9CDA-4E02-A10E-F2D4AE4CD6FE}"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9EAC7-2C4A-4AF3-9978-2169859FB259}" type="slidenum">
              <a:rPr lang="en-US" smtClean="0"/>
              <a:t>‹#›</a:t>
            </a:fld>
            <a:endParaRPr lang="en-US"/>
          </a:p>
        </p:txBody>
      </p:sp>
    </p:spTree>
    <p:extLst>
      <p:ext uri="{BB962C8B-B14F-4D97-AF65-F5344CB8AC3E}">
        <p14:creationId xmlns:p14="http://schemas.microsoft.com/office/powerpoint/2010/main" val="762019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565956-9CDA-4E02-A10E-F2D4AE4CD6FE}"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9EAC7-2C4A-4AF3-9978-2169859FB259}" type="slidenum">
              <a:rPr lang="en-US" smtClean="0"/>
              <a:t>‹#›</a:t>
            </a:fld>
            <a:endParaRPr lang="en-US"/>
          </a:p>
        </p:txBody>
      </p:sp>
    </p:spTree>
    <p:extLst>
      <p:ext uri="{BB962C8B-B14F-4D97-AF65-F5344CB8AC3E}">
        <p14:creationId xmlns:p14="http://schemas.microsoft.com/office/powerpoint/2010/main" val="58611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565956-9CDA-4E02-A10E-F2D4AE4CD6FE}" type="datetimeFigureOut">
              <a:rPr lang="en-US" smtClean="0"/>
              <a:t>5/26/2026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9EAC7-2C4A-4AF3-9978-2169859FB259}" type="slidenum">
              <a:rPr lang="en-US" smtClean="0"/>
              <a:t>‹#›</a:t>
            </a:fld>
            <a:endParaRPr lang="en-US"/>
          </a:p>
        </p:txBody>
      </p:sp>
    </p:spTree>
    <p:extLst>
      <p:ext uri="{BB962C8B-B14F-4D97-AF65-F5344CB8AC3E}">
        <p14:creationId xmlns:p14="http://schemas.microsoft.com/office/powerpoint/2010/main" val="2915716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565956-9CDA-4E02-A10E-F2D4AE4CD6FE}" type="datetimeFigureOut">
              <a:rPr lang="en-US" smtClean="0"/>
              <a:t>5/26/2026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D9EAC7-2C4A-4AF3-9978-2169859FB259}" type="slidenum">
              <a:rPr lang="en-US" smtClean="0"/>
              <a:t>‹#›</a:t>
            </a:fld>
            <a:endParaRPr lang="en-US"/>
          </a:p>
        </p:txBody>
      </p:sp>
    </p:spTree>
    <p:extLst>
      <p:ext uri="{BB962C8B-B14F-4D97-AF65-F5344CB8AC3E}">
        <p14:creationId xmlns:p14="http://schemas.microsoft.com/office/powerpoint/2010/main" val="2773362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565956-9CDA-4E02-A10E-F2D4AE4CD6FE}" type="datetimeFigureOut">
              <a:rPr lang="en-US" smtClean="0"/>
              <a:t>5/26/2026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D9EAC7-2C4A-4AF3-9978-2169859FB259}" type="slidenum">
              <a:rPr lang="en-US" smtClean="0"/>
              <a:t>‹#›</a:t>
            </a:fld>
            <a:endParaRPr lang="en-US"/>
          </a:p>
        </p:txBody>
      </p:sp>
    </p:spTree>
    <p:extLst>
      <p:ext uri="{BB962C8B-B14F-4D97-AF65-F5344CB8AC3E}">
        <p14:creationId xmlns:p14="http://schemas.microsoft.com/office/powerpoint/2010/main" val="134426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65956-9CDA-4E02-A10E-F2D4AE4CD6FE}" type="datetimeFigureOut">
              <a:rPr lang="en-US" smtClean="0"/>
              <a:t>5/26/2026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D9EAC7-2C4A-4AF3-9978-2169859FB259}" type="slidenum">
              <a:rPr lang="en-US" smtClean="0"/>
              <a:t>‹#›</a:t>
            </a:fld>
            <a:endParaRPr lang="en-US"/>
          </a:p>
        </p:txBody>
      </p:sp>
    </p:spTree>
    <p:extLst>
      <p:ext uri="{BB962C8B-B14F-4D97-AF65-F5344CB8AC3E}">
        <p14:creationId xmlns:p14="http://schemas.microsoft.com/office/powerpoint/2010/main" val="404799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565956-9CDA-4E02-A10E-F2D4AE4CD6FE}" type="datetimeFigureOut">
              <a:rPr lang="en-US" smtClean="0"/>
              <a:t>5/26/2026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9EAC7-2C4A-4AF3-9978-2169859FB259}" type="slidenum">
              <a:rPr lang="en-US" smtClean="0"/>
              <a:t>‹#›</a:t>
            </a:fld>
            <a:endParaRPr lang="en-US"/>
          </a:p>
        </p:txBody>
      </p:sp>
    </p:spTree>
    <p:extLst>
      <p:ext uri="{BB962C8B-B14F-4D97-AF65-F5344CB8AC3E}">
        <p14:creationId xmlns:p14="http://schemas.microsoft.com/office/powerpoint/2010/main" val="2799818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565956-9CDA-4E02-A10E-F2D4AE4CD6FE}" type="datetimeFigureOut">
              <a:rPr lang="en-US" smtClean="0"/>
              <a:t>5/26/2026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9EAC7-2C4A-4AF3-9978-2169859FB259}" type="slidenum">
              <a:rPr lang="en-US" smtClean="0"/>
              <a:t>‹#›</a:t>
            </a:fld>
            <a:endParaRPr lang="en-US"/>
          </a:p>
        </p:txBody>
      </p:sp>
    </p:spTree>
    <p:extLst>
      <p:ext uri="{BB962C8B-B14F-4D97-AF65-F5344CB8AC3E}">
        <p14:creationId xmlns:p14="http://schemas.microsoft.com/office/powerpoint/2010/main" val="121264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65956-9CDA-4E02-A10E-F2D4AE4CD6FE}" type="datetimeFigureOut">
              <a:rPr lang="en-US" smtClean="0"/>
              <a:t>5/26/2026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9EAC7-2C4A-4AF3-9978-2169859FB259}" type="slidenum">
              <a:rPr lang="en-US" smtClean="0"/>
              <a:t>‹#›</a:t>
            </a:fld>
            <a:endParaRPr lang="en-US"/>
          </a:p>
        </p:txBody>
      </p:sp>
    </p:spTree>
    <p:extLst>
      <p:ext uri="{BB962C8B-B14F-4D97-AF65-F5344CB8AC3E}">
        <p14:creationId xmlns:p14="http://schemas.microsoft.com/office/powerpoint/2010/main" val="2120739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OTC-Secretariat@fao.org" TargetMode="Externa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hyperlink" Target="https://data.iotc.org/reference/latest/forms/Form-3CE.xlsx" TargetMode="External"/><Relationship Id="rId5" Type="http://schemas.openxmlformats.org/officeDocument/2006/relationships/image" Target="../media/image5.jpg"/><Relationship Id="rId10" Type="http://schemas.openxmlformats.org/officeDocument/2006/relationships/image" Target="../media/image19.svg"/><Relationship Id="rId4" Type="http://schemas.openxmlformats.org/officeDocument/2006/relationships/image" Target="../media/image10.jpe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13" Type="http://schemas.microsoft.com/office/2007/relationships/hdphoto" Target="../media/hdphoto2.wdp"/><Relationship Id="rId3" Type="http://schemas.openxmlformats.org/officeDocument/2006/relationships/hyperlink" Target="https://data.iotc.org/reference/latest/forms/#Form_3AA" TargetMode="External"/><Relationship Id="rId7" Type="http://schemas.openxmlformats.org/officeDocument/2006/relationships/image" Target="../media/image23.svg"/><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svg"/><Relationship Id="rId11" Type="http://schemas.openxmlformats.org/officeDocument/2006/relationships/image" Target="../media/image11.jpeg"/><Relationship Id="rId5" Type="http://schemas.openxmlformats.org/officeDocument/2006/relationships/image" Target="../media/image21.jpeg"/><Relationship Id="rId10" Type="http://schemas.openxmlformats.org/officeDocument/2006/relationships/image" Target="../media/image5.jpg"/><Relationship Id="rId4" Type="http://schemas.openxmlformats.org/officeDocument/2006/relationships/image" Target="../media/image20.png"/><Relationship Id="rId9" Type="http://schemas.openxmlformats.org/officeDocument/2006/relationships/image" Target="../media/image10.jpeg"/><Relationship Id="rId1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4.png"/><Relationship Id="rId3" Type="http://schemas.openxmlformats.org/officeDocument/2006/relationships/image" Target="../media/image9.jpeg"/><Relationship Id="rId7" Type="http://schemas.openxmlformats.org/officeDocument/2006/relationships/image" Target="../media/image12.png"/><Relationship Id="rId12" Type="http://schemas.openxmlformats.org/officeDocument/2006/relationships/image" Target="../media/image20.png"/><Relationship Id="rId2" Type="http://schemas.openxmlformats.org/officeDocument/2006/relationships/notesSlide" Target="../notesSlides/notesSlide9.xml"/><Relationship Id="rId16"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hyperlink" Target="https://data.iotc.org/reference/latest/forms/Form-3DA.xlsx" TargetMode="External"/><Relationship Id="rId5" Type="http://schemas.openxmlformats.org/officeDocument/2006/relationships/image" Target="../media/image5.jpg"/><Relationship Id="rId15" Type="http://schemas.openxmlformats.org/officeDocument/2006/relationships/image" Target="../media/image26.svg"/><Relationship Id="rId10" Type="http://schemas.openxmlformats.org/officeDocument/2006/relationships/hyperlink" Target="https://data.iotc.org/reference/latest/forms/#Form_3BU" TargetMode="External"/><Relationship Id="rId4" Type="http://schemas.openxmlformats.org/officeDocument/2006/relationships/image" Target="../media/image10.jpeg"/><Relationship Id="rId9" Type="http://schemas.openxmlformats.org/officeDocument/2006/relationships/image" Target="../media/image13.jpeg"/><Relationship Id="rId1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data.iotc.org/reference/latest/forms/Form-4SF.xlsx" TargetMode="External"/><Relationship Id="rId7" Type="http://schemas.openxmlformats.org/officeDocument/2006/relationships/image" Target="../media/image10.jpeg"/><Relationship Id="rId12"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jpeg"/><Relationship Id="rId11" Type="http://schemas.microsoft.com/office/2007/relationships/hdphoto" Target="../media/hdphoto2.wdp"/><Relationship Id="rId5" Type="http://schemas.openxmlformats.org/officeDocument/2006/relationships/image" Target="../media/image29.svg"/><Relationship Id="rId10" Type="http://schemas.openxmlformats.org/officeDocument/2006/relationships/image" Target="../media/image12.png"/><Relationship Id="rId4" Type="http://schemas.openxmlformats.org/officeDocument/2006/relationships/image" Target="../media/image28.jpeg"/><Relationship Id="rId9"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hyperlink" Target="mailto:IOTC-Secretariat@fao.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4.svg"/><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3.jpeg"/><Relationship Id="rId5" Type="http://schemas.openxmlformats.org/officeDocument/2006/relationships/image" Target="../media/image9.jpeg"/><Relationship Id="rId10" Type="http://schemas.microsoft.com/office/2007/relationships/hdphoto" Target="../media/hdphoto2.wdp"/><Relationship Id="rId4" Type="http://schemas.openxmlformats.org/officeDocument/2006/relationships/hyperlink" Target="https://data.iotc.org/reference/latest/forms/Form-1DR.xlsx" TargetMode="Externa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3.wdp"/><Relationship Id="rId3" Type="http://schemas.openxmlformats.org/officeDocument/2006/relationships/image" Target="../media/image9.jpe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5.svg"/><Relationship Id="rId5" Type="http://schemas.openxmlformats.org/officeDocument/2006/relationships/image" Target="../media/image5.jpg"/><Relationship Id="rId10" Type="http://schemas.openxmlformats.org/officeDocument/2006/relationships/hyperlink" Target="https://data.iotc.org/reference/latest/forms/Form-1RC.xlsx" TargetMode="External"/><Relationship Id="rId4" Type="http://schemas.openxmlformats.org/officeDocument/2006/relationships/image" Target="../media/image10.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jpeg"/><Relationship Id="rId7" Type="http://schemas.openxmlformats.org/officeDocument/2006/relationships/image" Target="../media/image12.png"/><Relationship Id="rId12" Type="http://schemas.openxmlformats.org/officeDocument/2006/relationships/hyperlink" Target="https://data.iotc.org/reference/latest/forms/Form-1DI.xls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8.png"/><Relationship Id="rId5" Type="http://schemas.openxmlformats.org/officeDocument/2006/relationships/image" Target="../media/image5.jpg"/><Relationship Id="rId10" Type="http://schemas.openxmlformats.org/officeDocument/2006/relationships/image" Target="../media/image17.png"/><Relationship Id="rId4" Type="http://schemas.openxmlformats.org/officeDocument/2006/relationships/image" Target="../media/image10.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0808" y="1507427"/>
            <a:ext cx="10132417" cy="1991812"/>
          </a:xfrm>
        </p:spPr>
        <p:txBody>
          <a:bodyPr>
            <a:normAutofit/>
          </a:bodyPr>
          <a:lstStyle/>
          <a:p>
            <a:r>
              <a:rPr lang="en-GB" sz="5400" cap="small" dirty="0">
                <a:solidFill>
                  <a:schemeClr val="accent1">
                    <a:lumMod val="75000"/>
                  </a:schemeClr>
                </a:solidFill>
              </a:rPr>
              <a:t>Reporting data to the IOTC</a:t>
            </a:r>
            <a:endParaRPr lang="en-US" sz="5400" i="1" dirty="0">
              <a:solidFill>
                <a:schemeClr val="accent1">
                  <a:lumMod val="75000"/>
                </a:schemeClr>
              </a:solidFill>
            </a:endParaRPr>
          </a:p>
        </p:txBody>
      </p:sp>
      <p:sp>
        <p:nvSpPr>
          <p:cNvPr id="3" name="Subtitle 2"/>
          <p:cNvSpPr>
            <a:spLocks noGrp="1"/>
          </p:cNvSpPr>
          <p:nvPr>
            <p:ph type="subTitle" idx="1"/>
          </p:nvPr>
        </p:nvSpPr>
        <p:spPr>
          <a:xfrm>
            <a:off x="1705137" y="5838347"/>
            <a:ext cx="9144000" cy="479737"/>
          </a:xfrm>
        </p:spPr>
        <p:txBody>
          <a:bodyPr>
            <a:normAutofit/>
          </a:bodyPr>
          <a:lstStyle/>
          <a:p>
            <a:r>
              <a:rPr lang="it-IT" sz="1800" dirty="0">
                <a:solidFill>
                  <a:schemeClr val="accent1">
                    <a:lumMod val="75000"/>
                  </a:schemeClr>
                </a:solidFill>
                <a:latin typeface="+mj-lt"/>
                <a:hlinkClick r:id="rId2"/>
              </a:rPr>
              <a:t>IOTC-Secretariat@fao.org</a:t>
            </a:r>
            <a:endParaRPr lang="en-US" sz="1800" dirty="0">
              <a:solidFill>
                <a:schemeClr val="accent1">
                  <a:lumMod val="75000"/>
                </a:schemeClr>
              </a:solidFill>
              <a:latin typeface="+mj-lt"/>
            </a:endParaRPr>
          </a:p>
        </p:txBody>
      </p:sp>
      <p:sp>
        <p:nvSpPr>
          <p:cNvPr id="6" name="Title 1">
            <a:extLst>
              <a:ext uri="{FF2B5EF4-FFF2-40B4-BE49-F238E27FC236}">
                <a16:creationId xmlns:a16="http://schemas.microsoft.com/office/drawing/2014/main" id="{ABAFA170-18C8-E990-AA90-EA8552838A0E}"/>
              </a:ext>
            </a:extLst>
          </p:cNvPr>
          <p:cNvSpPr txBox="1">
            <a:spLocks/>
          </p:cNvSpPr>
          <p:nvPr/>
        </p:nvSpPr>
        <p:spPr>
          <a:xfrm>
            <a:off x="686965" y="4493627"/>
            <a:ext cx="10818070" cy="8552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n-SC" sz="2000" cap="small" dirty="0">
              <a:solidFill>
                <a:schemeClr val="accent1">
                  <a:lumMod val="75000"/>
                </a:schemeClr>
              </a:solidFill>
            </a:endParaRPr>
          </a:p>
          <a:p>
            <a:endParaRPr lang="en-US" sz="2000" cap="small" dirty="0">
              <a:solidFill>
                <a:schemeClr val="accent1">
                  <a:lumMod val="75000"/>
                </a:schemeClr>
              </a:solidFill>
            </a:endParaRPr>
          </a:p>
          <a:p>
            <a:endParaRPr lang="en-US" sz="2000" cap="small" dirty="0">
              <a:solidFill>
                <a:schemeClr val="accent1">
                  <a:lumMod val="75000"/>
                </a:schemeClr>
              </a:solidFill>
            </a:endParaRPr>
          </a:p>
        </p:txBody>
      </p:sp>
      <p:pic>
        <p:nvPicPr>
          <p:cNvPr id="8" name="Picture 7">
            <a:extLst>
              <a:ext uri="{FF2B5EF4-FFF2-40B4-BE49-F238E27FC236}">
                <a16:creationId xmlns:a16="http://schemas.microsoft.com/office/drawing/2014/main" id="{BA618B4D-D09A-5254-0D2A-2A7B2B14D1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11" y="103015"/>
            <a:ext cx="3252216" cy="966216"/>
          </a:xfrm>
          <a:prstGeom prst="rect">
            <a:avLst/>
          </a:prstGeom>
        </p:spPr>
      </p:pic>
      <p:cxnSp>
        <p:nvCxnSpPr>
          <p:cNvPr id="9" name="Straight Connector 8">
            <a:extLst>
              <a:ext uri="{FF2B5EF4-FFF2-40B4-BE49-F238E27FC236}">
                <a16:creationId xmlns:a16="http://schemas.microsoft.com/office/drawing/2014/main" id="{5410DA02-1167-AD36-6EB4-63625F5956B6}"/>
              </a:ext>
            </a:extLst>
          </p:cNvPr>
          <p:cNvCxnSpPr/>
          <p:nvPr/>
        </p:nvCxnSpPr>
        <p:spPr>
          <a:xfrm>
            <a:off x="850808" y="999858"/>
            <a:ext cx="10771472"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5697E3B-D86D-077A-81C5-FD39E22FCA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9137" y="87547"/>
            <a:ext cx="723764" cy="823977"/>
          </a:xfrm>
          <a:prstGeom prst="rect">
            <a:avLst/>
          </a:prstGeom>
        </p:spPr>
      </p:pic>
      <p:sp>
        <p:nvSpPr>
          <p:cNvPr id="4" name="TextBox 3">
            <a:extLst>
              <a:ext uri="{FF2B5EF4-FFF2-40B4-BE49-F238E27FC236}">
                <a16:creationId xmlns:a16="http://schemas.microsoft.com/office/drawing/2014/main" id="{8C0F2C3C-F1C3-B623-DB55-193CB9EB1FF4}"/>
              </a:ext>
            </a:extLst>
          </p:cNvPr>
          <p:cNvSpPr txBox="1"/>
          <p:nvPr/>
        </p:nvSpPr>
        <p:spPr>
          <a:xfrm>
            <a:off x="3129780" y="3569370"/>
            <a:ext cx="6213528" cy="1754326"/>
          </a:xfrm>
          <a:prstGeom prst="rect">
            <a:avLst/>
          </a:prstGeom>
        </p:spPr>
        <p:txBody>
          <a:bodyPr vert="horz" lIns="91440" tIns="45720" rIns="91440" bIns="45720" rtlCol="0" anchor="ctr">
            <a:noAutofit/>
          </a:bodyPr>
          <a:lstStyle>
            <a:lvl1pPr algn="ctr">
              <a:lnSpc>
                <a:spcPct val="90000"/>
              </a:lnSpc>
              <a:spcBef>
                <a:spcPct val="0"/>
              </a:spcBef>
              <a:buNone/>
              <a:defRPr sz="4000" b="1" cap="small" baseline="0">
                <a:solidFill>
                  <a:schemeClr val="tx2">
                    <a:lumMod val="75000"/>
                  </a:schemeClr>
                </a:solidFill>
                <a:latin typeface="+mj-lt"/>
                <a:ea typeface="+mj-ea"/>
                <a:cs typeface="+mj-cs"/>
              </a:defRPr>
            </a:lvl1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sz="2000" b="1" i="0" u="none" strike="noStrike" kern="0" cap="small" spc="0" normalizeH="0" baseline="0" noProof="0" dirty="0">
                <a:ln>
                  <a:noFill/>
                </a:ln>
                <a:solidFill>
                  <a:srgbClr val="7093D2">
                    <a:lumMod val="75000"/>
                  </a:srgbClr>
                </a:solidFill>
                <a:effectLst/>
                <a:uLnTx/>
                <a:uFillTx/>
                <a:latin typeface="Calibri Light" panose="020F0302020204030204"/>
                <a:ea typeface="+mj-ea"/>
                <a:cs typeface="+mj-cs"/>
              </a:rPr>
              <a:t>ROSLLRW  - Johannesburg, South Africa - 26-29 May 2026</a:t>
            </a:r>
            <a:endParaRPr kumimoji="0" lang="en-SC" sz="2000" b="1" i="0" u="none" strike="noStrike" kern="0" cap="small" spc="0" normalizeH="0" baseline="0" noProof="0" dirty="0">
              <a:ln>
                <a:noFill/>
              </a:ln>
              <a:solidFill>
                <a:srgbClr val="7093D2">
                  <a:lumMod val="75000"/>
                </a:srgb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861789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74964-C22A-F7CD-77E4-0E3432AD233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5FCD08D-F123-BB4A-A4F9-65F4D457E63D}"/>
              </a:ext>
            </a:extLst>
          </p:cNvPr>
          <p:cNvSpPr txBox="1">
            <a:spLocks/>
          </p:cNvSpPr>
          <p:nvPr/>
        </p:nvSpPr>
        <p:spPr>
          <a:xfrm rot="6437268">
            <a:off x="409185" y="999857"/>
            <a:ext cx="10828083" cy="5472027"/>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en-US" sz="2800" dirty="0">
              <a:solidFill>
                <a:schemeClr val="accent1">
                  <a:lumMod val="75000"/>
                </a:schemeClr>
              </a:solidFill>
            </a:endParaRPr>
          </a:p>
        </p:txBody>
      </p:sp>
      <p:grpSp>
        <p:nvGrpSpPr>
          <p:cNvPr id="7" name="Group 6">
            <a:extLst>
              <a:ext uri="{FF2B5EF4-FFF2-40B4-BE49-F238E27FC236}">
                <a16:creationId xmlns:a16="http://schemas.microsoft.com/office/drawing/2014/main" id="{73424A9B-339C-1BDE-879E-0CB2CEC3A359}"/>
              </a:ext>
            </a:extLst>
          </p:cNvPr>
          <p:cNvGrpSpPr/>
          <p:nvPr/>
        </p:nvGrpSpPr>
        <p:grpSpPr>
          <a:xfrm rot="13759584">
            <a:off x="-1627585" y="745713"/>
            <a:ext cx="5868232" cy="5815570"/>
            <a:chOff x="1382636" y="471912"/>
            <a:chExt cx="5738147" cy="5636737"/>
          </a:xfrm>
        </p:grpSpPr>
        <p:pic>
          <p:nvPicPr>
            <p:cNvPr id="8" name="Picture 7" descr="A fish lying on a green surface&#10;&#10;Description automatically generated">
              <a:extLst>
                <a:ext uri="{FF2B5EF4-FFF2-40B4-BE49-F238E27FC236}">
                  <a16:creationId xmlns:a16="http://schemas.microsoft.com/office/drawing/2014/main" id="{78B048FA-C6EE-197A-E990-BE67370F5A77}"/>
                </a:ext>
              </a:extLst>
            </p:cNvPr>
            <p:cNvPicPr>
              <a:picLocks noChangeAspect="1"/>
            </p:cNvPicPr>
            <p:nvPr/>
          </p:nvPicPr>
          <p:blipFill>
            <a:blip r:embed="rId3" cstate="print">
              <a:extLst>
                <a:ext uri="{28A0092B-C50C-407E-A947-70E740481C1C}">
                  <a14:useLocalDpi xmlns:a14="http://schemas.microsoft.com/office/drawing/2010/main" val="0"/>
                </a:ext>
              </a:extLst>
            </a:blip>
            <a:srcRect l="2164" t="24094" r="4794" b="17334"/>
            <a:stretch>
              <a:fillRect/>
            </a:stretch>
          </p:blipFill>
          <p:spPr>
            <a:xfrm rot="4097181">
              <a:off x="4984104" y="1916610"/>
              <a:ext cx="2646655" cy="1249579"/>
            </a:xfrm>
            <a:custGeom>
              <a:avLst/>
              <a:gdLst>
                <a:gd name="connsiteX0" fmla="*/ 0 w 2646655"/>
                <a:gd name="connsiteY0" fmla="*/ 308877 h 1249579"/>
                <a:gd name="connsiteX1" fmla="*/ 2646655 w 2646655"/>
                <a:gd name="connsiteY1" fmla="*/ 403692 h 1249579"/>
                <a:gd name="connsiteX2" fmla="*/ 2117023 w 2646655"/>
                <a:gd name="connsiteY2" fmla="*/ 1249579 h 1249579"/>
                <a:gd name="connsiteX3" fmla="*/ 2002399 w 2646655"/>
                <a:gd name="connsiteY3" fmla="*/ 1185620 h 1249579"/>
                <a:gd name="connsiteX4" fmla="*/ 603878 w 2646655"/>
                <a:gd name="connsiteY4" fmla="*/ 1158416 h 1249579"/>
                <a:gd name="connsiteX5" fmla="*/ 482949 w 2646655"/>
                <a:gd name="connsiteY5" fmla="*/ 1219155 h 124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6655" h="1249579">
                  <a:moveTo>
                    <a:pt x="0" y="308877"/>
                  </a:moveTo>
                  <a:cubicBezTo>
                    <a:pt x="835815" y="-134567"/>
                    <a:pt x="1844715" y="-98423"/>
                    <a:pt x="2646655" y="403692"/>
                  </a:cubicBezTo>
                  <a:lnTo>
                    <a:pt x="2117023" y="1249579"/>
                  </a:lnTo>
                  <a:lnTo>
                    <a:pt x="2002399" y="1185620"/>
                  </a:lnTo>
                  <a:cubicBezTo>
                    <a:pt x="1552272" y="963613"/>
                    <a:pt x="1039792" y="965192"/>
                    <a:pt x="603878" y="1158416"/>
                  </a:cubicBezTo>
                  <a:lnTo>
                    <a:pt x="482949" y="1219155"/>
                  </a:lnTo>
                  <a:close/>
                </a:path>
              </a:pathLst>
            </a:custGeom>
            <a:ln w="57150">
              <a:solidFill>
                <a:schemeClr val="bg1"/>
              </a:solidFill>
            </a:ln>
          </p:spPr>
        </p:pic>
        <p:pic>
          <p:nvPicPr>
            <p:cNvPr id="9" name="Picture 8" descr="A school of fish swimming in the ocean&#10;&#10;Description automatically generated">
              <a:extLst>
                <a:ext uri="{FF2B5EF4-FFF2-40B4-BE49-F238E27FC236}">
                  <a16:creationId xmlns:a16="http://schemas.microsoft.com/office/drawing/2014/main" id="{1EC6A589-5ED0-9B6D-EA70-4529013686C3}"/>
                </a:ext>
              </a:extLst>
            </p:cNvPr>
            <p:cNvPicPr>
              <a:picLocks noChangeAspect="1"/>
            </p:cNvPicPr>
            <p:nvPr/>
          </p:nvPicPr>
          <p:blipFill>
            <a:blip r:embed="rId4" cstate="print">
              <a:extLst>
                <a:ext uri="{28A0092B-C50C-407E-A947-70E740481C1C}">
                  <a14:useLocalDpi xmlns:a14="http://schemas.microsoft.com/office/drawing/2010/main" val="0"/>
                </a:ext>
              </a:extLst>
            </a:blip>
            <a:srcRect l="6670" t="4983" r="40853" b="11492"/>
            <a:stretch>
              <a:fillRect/>
            </a:stretch>
          </p:blipFill>
          <p:spPr>
            <a:xfrm rot="4882752">
              <a:off x="4997951" y="3460688"/>
              <a:ext cx="2063155" cy="2182509"/>
            </a:xfrm>
            <a:custGeom>
              <a:avLst/>
              <a:gdLst>
                <a:gd name="connsiteX0" fmla="*/ 324245 w 2063155"/>
                <a:gd name="connsiteY0" fmla="*/ 0 h 2182509"/>
                <a:gd name="connsiteX1" fmla="*/ 2063155 w 2063155"/>
                <a:gd name="connsiteY1" fmla="*/ 1997490 h 2182509"/>
                <a:gd name="connsiteX2" fmla="*/ 1114943 w 2063155"/>
                <a:gd name="connsiteY2" fmla="*/ 2182509 h 2182509"/>
                <a:gd name="connsiteX3" fmla="*/ 1094103 w 2063155"/>
                <a:gd name="connsiteY3" fmla="*/ 2087091 h 2182509"/>
                <a:gd name="connsiteX4" fmla="*/ 36223 w 2063155"/>
                <a:gd name="connsiteY4" fmla="*/ 954308 h 2182509"/>
                <a:gd name="connsiteX5" fmla="*/ 0 w 2063155"/>
                <a:gd name="connsiteY5" fmla="*/ 943875 h 218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155" h="2182509">
                  <a:moveTo>
                    <a:pt x="324245" y="0"/>
                  </a:moveTo>
                  <a:cubicBezTo>
                    <a:pt x="1219082" y="307399"/>
                    <a:pt x="1881951" y="1068838"/>
                    <a:pt x="2063155" y="1997490"/>
                  </a:cubicBezTo>
                  <a:lnTo>
                    <a:pt x="1114943" y="2182509"/>
                  </a:lnTo>
                  <a:lnTo>
                    <a:pt x="1094103" y="2087091"/>
                  </a:lnTo>
                  <a:cubicBezTo>
                    <a:pt x="956235" y="1575544"/>
                    <a:pt x="574995" y="1139390"/>
                    <a:pt x="36223" y="954308"/>
                  </a:cubicBezTo>
                  <a:lnTo>
                    <a:pt x="0" y="943875"/>
                  </a:lnTo>
                  <a:close/>
                </a:path>
              </a:pathLst>
            </a:custGeom>
            <a:ln w="57150">
              <a:solidFill>
                <a:schemeClr val="bg1"/>
              </a:solidFill>
            </a:ln>
          </p:spPr>
        </p:pic>
        <p:pic>
          <p:nvPicPr>
            <p:cNvPr id="10" name="Picture 9" descr="A group of people fishing on a boat&#10;&#10;Description automatically generated">
              <a:extLst>
                <a:ext uri="{FF2B5EF4-FFF2-40B4-BE49-F238E27FC236}">
                  <a16:creationId xmlns:a16="http://schemas.microsoft.com/office/drawing/2014/main" id="{B0937325-2334-5452-6074-DA4D80B91ADF}"/>
                </a:ext>
              </a:extLst>
            </p:cNvPr>
            <p:cNvPicPr>
              <a:picLocks noChangeAspect="1"/>
            </p:cNvPicPr>
            <p:nvPr/>
          </p:nvPicPr>
          <p:blipFill>
            <a:blip r:embed="rId5" cstate="print">
              <a:extLst>
                <a:ext uri="{28A0092B-C50C-407E-A947-70E740481C1C}">
                  <a14:useLocalDpi xmlns:a14="http://schemas.microsoft.com/office/drawing/2010/main" val="0"/>
                </a:ext>
              </a:extLst>
            </a:blip>
            <a:srcRect t="9924" r="13294" b="8904"/>
            <a:stretch>
              <a:fillRect/>
            </a:stretch>
          </p:blipFill>
          <p:spPr>
            <a:xfrm rot="7583981">
              <a:off x="3292115" y="4072016"/>
              <a:ext cx="1694190" cy="2379075"/>
            </a:xfrm>
            <a:custGeom>
              <a:avLst/>
              <a:gdLst>
                <a:gd name="connsiteX0" fmla="*/ 524398 w 1694190"/>
                <a:gd name="connsiteY0" fmla="*/ 0 h 2379075"/>
                <a:gd name="connsiteX1" fmla="*/ 1687917 w 1694190"/>
                <a:gd name="connsiteY1" fmla="*/ 2379075 h 2379075"/>
                <a:gd name="connsiteX2" fmla="*/ 722181 w 1694190"/>
                <a:gd name="connsiteY2" fmla="*/ 2312586 h 2379075"/>
                <a:gd name="connsiteX3" fmla="*/ 728071 w 1694190"/>
                <a:gd name="connsiteY3" fmla="*/ 2248087 h 2379075"/>
                <a:gd name="connsiteX4" fmla="*/ 561397 w 1694190"/>
                <a:gd name="connsiteY4" fmla="*/ 1453893 h 2379075"/>
                <a:gd name="connsiteX5" fmla="*/ 36845 w 1694190"/>
                <a:gd name="connsiteY5" fmla="*/ 834722 h 2379075"/>
                <a:gd name="connsiteX6" fmla="*/ 0 w 1694190"/>
                <a:gd name="connsiteY6" fmla="*/ 811106 h 2379075"/>
                <a:gd name="connsiteX7" fmla="*/ 0 w 1694190"/>
                <a:gd name="connsiteY7" fmla="*/ 779256 h 237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190" h="2379075">
                  <a:moveTo>
                    <a:pt x="524398" y="0"/>
                  </a:moveTo>
                  <a:cubicBezTo>
                    <a:pt x="1309373" y="528245"/>
                    <a:pt x="1752904" y="1435144"/>
                    <a:pt x="1687917" y="2379075"/>
                  </a:cubicBezTo>
                  <a:lnTo>
                    <a:pt x="722181" y="2312586"/>
                  </a:lnTo>
                  <a:lnTo>
                    <a:pt x="728071" y="2248087"/>
                  </a:lnTo>
                  <a:cubicBezTo>
                    <a:pt x="739449" y="1982206"/>
                    <a:pt x="686536" y="1709768"/>
                    <a:pt x="561397" y="1453893"/>
                  </a:cubicBezTo>
                  <a:cubicBezTo>
                    <a:pt x="436257" y="1198016"/>
                    <a:pt x="253699" y="988983"/>
                    <a:pt x="36845" y="834722"/>
                  </a:cubicBezTo>
                  <a:lnTo>
                    <a:pt x="0" y="811106"/>
                  </a:lnTo>
                  <a:lnTo>
                    <a:pt x="0" y="779256"/>
                  </a:lnTo>
                  <a:close/>
                </a:path>
              </a:pathLst>
            </a:custGeom>
            <a:ln w="57150">
              <a:solidFill>
                <a:schemeClr val="bg1"/>
              </a:solidFill>
            </a:ln>
          </p:spPr>
        </p:pic>
        <p:pic>
          <p:nvPicPr>
            <p:cNvPr id="11" name="Picture 10" descr="A pile of fish in a pile&#10;&#10;Description automatically generated">
              <a:extLst>
                <a:ext uri="{FF2B5EF4-FFF2-40B4-BE49-F238E27FC236}">
                  <a16:creationId xmlns:a16="http://schemas.microsoft.com/office/drawing/2014/main" id="{8BA11CA6-5359-F33E-C380-190B76DD5420}"/>
                </a:ext>
              </a:extLst>
            </p:cNvPr>
            <p:cNvPicPr>
              <a:picLocks noChangeAspect="1"/>
            </p:cNvPicPr>
            <p:nvPr/>
          </p:nvPicPr>
          <p:blipFill>
            <a:blip r:embed="rId6" cstate="print">
              <a:extLst>
                <a:ext uri="{28A0092B-C50C-407E-A947-70E740481C1C}">
                  <a14:useLocalDpi xmlns:a14="http://schemas.microsoft.com/office/drawing/2010/main" val="0"/>
                </a:ext>
              </a:extLst>
            </a:blip>
            <a:srcRect l="2113" t="64760" r="57374" b="853"/>
            <a:stretch>
              <a:fillRect/>
            </a:stretch>
          </p:blipFill>
          <p:spPr>
            <a:xfrm rot="17777501">
              <a:off x="1651157" y="1127458"/>
              <a:ext cx="2569165" cy="1486893"/>
            </a:xfrm>
            <a:custGeom>
              <a:avLst/>
              <a:gdLst>
                <a:gd name="connsiteX0" fmla="*/ 0 w 2569165"/>
                <a:gd name="connsiteY0" fmla="*/ 102060 h 1486893"/>
                <a:gd name="connsiteX1" fmla="*/ 2569165 w 2569165"/>
                <a:gd name="connsiteY1" fmla="*/ 744835 h 1486893"/>
                <a:gd name="connsiteX2" fmla="*/ 1851407 w 2569165"/>
                <a:gd name="connsiteY2" fmla="*/ 1486893 h 1486893"/>
                <a:gd name="connsiteX3" fmla="*/ 1754425 w 2569165"/>
                <a:gd name="connsiteY3" fmla="*/ 1397191 h 1486893"/>
                <a:gd name="connsiteX4" fmla="*/ 403200 w 2569165"/>
                <a:gd name="connsiteY4" fmla="*/ 1035542 h 1486893"/>
                <a:gd name="connsiteX5" fmla="*/ 275335 w 2569165"/>
                <a:gd name="connsiteY5" fmla="*/ 1065209 h 148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9165" h="1486893">
                  <a:moveTo>
                    <a:pt x="0" y="102060"/>
                  </a:moveTo>
                  <a:cubicBezTo>
                    <a:pt x="909723" y="-158001"/>
                    <a:pt x="1889083" y="87023"/>
                    <a:pt x="2569165" y="744835"/>
                  </a:cubicBezTo>
                  <a:lnTo>
                    <a:pt x="1851407" y="1486893"/>
                  </a:lnTo>
                  <a:lnTo>
                    <a:pt x="1754425" y="1397191"/>
                  </a:lnTo>
                  <a:cubicBezTo>
                    <a:pt x="1389181" y="1090672"/>
                    <a:pt x="897235" y="947052"/>
                    <a:pt x="403200" y="1035542"/>
                  </a:cubicBezTo>
                  <a:lnTo>
                    <a:pt x="275335" y="1065209"/>
                  </a:lnTo>
                  <a:close/>
                </a:path>
              </a:pathLst>
            </a:custGeom>
            <a:ln w="57150">
              <a:solidFill>
                <a:schemeClr val="bg1"/>
              </a:solidFill>
            </a:ln>
          </p:spPr>
        </p:pic>
        <p:pic>
          <p:nvPicPr>
            <p:cNvPr id="13" name="Picture 12" descr="A fish in a net&#10;&#10;Description automatically generated">
              <a:extLst>
                <a:ext uri="{FF2B5EF4-FFF2-40B4-BE49-F238E27FC236}">
                  <a16:creationId xmlns:a16="http://schemas.microsoft.com/office/drawing/2014/main" id="{674AF933-0AB7-14D9-8A56-B7DB8192C125}"/>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17000"/>
                      </a14:imgEffect>
                    </a14:imgLayer>
                  </a14:imgProps>
                </a:ext>
                <a:ext uri="{28A0092B-C50C-407E-A947-70E740481C1C}">
                  <a14:useLocalDpi xmlns:a14="http://schemas.microsoft.com/office/drawing/2010/main" val="0"/>
                </a:ext>
              </a:extLst>
            </a:blip>
            <a:srcRect l="9647" t="2178" r="259" b="9090"/>
            <a:stretch/>
          </p:blipFill>
          <p:spPr>
            <a:xfrm rot="21071042">
              <a:off x="3605805" y="471912"/>
              <a:ext cx="2501739" cy="1590267"/>
            </a:xfrm>
            <a:custGeom>
              <a:avLst/>
              <a:gdLst>
                <a:gd name="connsiteX0" fmla="*/ 0 w 2501739"/>
                <a:gd name="connsiteY0" fmla="*/ 47370 h 1590267"/>
                <a:gd name="connsiteX1" fmla="*/ 2501739 w 2501739"/>
                <a:gd name="connsiteY1" fmla="*/ 916318 h 1590267"/>
                <a:gd name="connsiteX2" fmla="*/ 1722227 w 2501739"/>
                <a:gd name="connsiteY2" fmla="*/ 1590267 h 1590267"/>
                <a:gd name="connsiteX3" fmla="*/ 1707008 w 2501739"/>
                <a:gd name="connsiteY3" fmla="*/ 1571849 h 1590267"/>
                <a:gd name="connsiteX4" fmla="*/ 1029245 w 2501739"/>
                <a:gd name="connsiteY4" fmla="*/ 1125571 h 1590267"/>
                <a:gd name="connsiteX5" fmla="*/ 220769 w 2501739"/>
                <a:gd name="connsiteY5" fmla="*/ 1055622 h 1590267"/>
                <a:gd name="connsiteX6" fmla="*/ 194264 w 2501739"/>
                <a:gd name="connsiteY6" fmla="*/ 1061317 h 159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1739" h="1590267">
                  <a:moveTo>
                    <a:pt x="0" y="47370"/>
                  </a:moveTo>
                  <a:cubicBezTo>
                    <a:pt x="929263" y="-130670"/>
                    <a:pt x="1882921" y="200572"/>
                    <a:pt x="2501739" y="916318"/>
                  </a:cubicBezTo>
                  <a:lnTo>
                    <a:pt x="1722227" y="1590267"/>
                  </a:lnTo>
                  <a:lnTo>
                    <a:pt x="1707008" y="1571849"/>
                  </a:lnTo>
                  <a:cubicBezTo>
                    <a:pt x="1527787" y="1375120"/>
                    <a:pt x="1298314" y="1219029"/>
                    <a:pt x="1029245" y="1125571"/>
                  </a:cubicBezTo>
                  <a:cubicBezTo>
                    <a:pt x="760177" y="1032113"/>
                    <a:pt x="483353" y="1012349"/>
                    <a:pt x="220769" y="1055622"/>
                  </a:cubicBezTo>
                  <a:lnTo>
                    <a:pt x="194264" y="1061317"/>
                  </a:lnTo>
                  <a:close/>
                </a:path>
              </a:pathLst>
            </a:custGeom>
            <a:ln w="57150">
              <a:solidFill>
                <a:schemeClr val="bg1"/>
              </a:solidFill>
            </a:ln>
          </p:spPr>
        </p:pic>
        <p:pic>
          <p:nvPicPr>
            <p:cNvPr id="17" name="Picture 16" descr="A group of fish in a net&#10;&#10;Description automatically generated">
              <a:extLst>
                <a:ext uri="{FF2B5EF4-FFF2-40B4-BE49-F238E27FC236}">
                  <a16:creationId xmlns:a16="http://schemas.microsoft.com/office/drawing/2014/main" id="{CD044B88-39BA-E20E-2520-5DE4DE3515A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9262" t="28074" r="13882" b="20908"/>
            <a:stretch/>
          </p:blipFill>
          <p:spPr>
            <a:xfrm rot="12187926">
              <a:off x="1382636" y="2841585"/>
              <a:ext cx="2085547" cy="2165194"/>
            </a:xfrm>
            <a:custGeom>
              <a:avLst/>
              <a:gdLst>
                <a:gd name="connsiteX0" fmla="*/ 286350 w 2085547"/>
                <a:gd name="connsiteY0" fmla="*/ 0 h 2165194"/>
                <a:gd name="connsiteX1" fmla="*/ 2085547 w 2085547"/>
                <a:gd name="connsiteY1" fmla="*/ 1943364 h 2165194"/>
                <a:gd name="connsiteX2" fmla="*/ 1108687 w 2085547"/>
                <a:gd name="connsiteY2" fmla="*/ 2165194 h 2165194"/>
                <a:gd name="connsiteX3" fmla="*/ 1102203 w 2085547"/>
                <a:gd name="connsiteY3" fmla="*/ 2128059 h 2165194"/>
                <a:gd name="connsiteX4" fmla="*/ 89577 w 2085547"/>
                <a:gd name="connsiteY4" fmla="*/ 954648 h 2165194"/>
                <a:gd name="connsiteX5" fmla="*/ 0 w 2085547"/>
                <a:gd name="connsiteY5" fmla="*/ 924701 h 21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5547" h="2165194">
                  <a:moveTo>
                    <a:pt x="286350" y="0"/>
                  </a:moveTo>
                  <a:cubicBezTo>
                    <a:pt x="1190171" y="279884"/>
                    <a:pt x="1876022" y="1020690"/>
                    <a:pt x="2085547" y="1943364"/>
                  </a:cubicBezTo>
                  <a:lnTo>
                    <a:pt x="1108687" y="2165194"/>
                  </a:lnTo>
                  <a:lnTo>
                    <a:pt x="1102203" y="2128059"/>
                  </a:lnTo>
                  <a:cubicBezTo>
                    <a:pt x="976051" y="1572528"/>
                    <a:pt x="583360" y="1146654"/>
                    <a:pt x="89577" y="954648"/>
                  </a:cubicBezTo>
                  <a:lnTo>
                    <a:pt x="0" y="924701"/>
                  </a:lnTo>
                  <a:close/>
                </a:path>
              </a:pathLst>
            </a:custGeom>
            <a:ln w="57150">
              <a:solidFill>
                <a:schemeClr val="bg1"/>
              </a:solidFill>
            </a:ln>
          </p:spPr>
        </p:pic>
      </p:grpSp>
      <p:grpSp>
        <p:nvGrpSpPr>
          <p:cNvPr id="20" name="Group 19">
            <a:extLst>
              <a:ext uri="{FF2B5EF4-FFF2-40B4-BE49-F238E27FC236}">
                <a16:creationId xmlns:a16="http://schemas.microsoft.com/office/drawing/2014/main" id="{98E212E4-FF49-9DFE-A01C-3B5E40547A8F}"/>
              </a:ext>
            </a:extLst>
          </p:cNvPr>
          <p:cNvGrpSpPr/>
          <p:nvPr/>
        </p:nvGrpSpPr>
        <p:grpSpPr>
          <a:xfrm>
            <a:off x="4020296" y="2286470"/>
            <a:ext cx="7984134" cy="4369914"/>
            <a:chOff x="4207866" y="2696777"/>
            <a:chExt cx="7984134" cy="4369914"/>
          </a:xfrm>
        </p:grpSpPr>
        <p:grpSp>
          <p:nvGrpSpPr>
            <p:cNvPr id="15" name="Group 14">
              <a:extLst>
                <a:ext uri="{FF2B5EF4-FFF2-40B4-BE49-F238E27FC236}">
                  <a16:creationId xmlns:a16="http://schemas.microsoft.com/office/drawing/2014/main" id="{54857FB3-D792-5BEC-DF7E-B974D189679A}"/>
                </a:ext>
              </a:extLst>
            </p:cNvPr>
            <p:cNvGrpSpPr/>
            <p:nvPr/>
          </p:nvGrpSpPr>
          <p:grpSpPr>
            <a:xfrm>
              <a:off x="4207866" y="2696777"/>
              <a:ext cx="7984134" cy="1701440"/>
              <a:chOff x="4207866" y="2696777"/>
              <a:chExt cx="7984134" cy="1701440"/>
            </a:xfrm>
          </p:grpSpPr>
          <p:sp>
            <p:nvSpPr>
              <p:cNvPr id="12" name="TextBox 11">
                <a:extLst>
                  <a:ext uri="{FF2B5EF4-FFF2-40B4-BE49-F238E27FC236}">
                    <a16:creationId xmlns:a16="http://schemas.microsoft.com/office/drawing/2014/main" id="{5E658188-459D-8F9C-6AAB-87BBA4E5CE3F}"/>
                  </a:ext>
                </a:extLst>
              </p:cNvPr>
              <p:cNvSpPr txBox="1"/>
              <p:nvPr/>
            </p:nvSpPr>
            <p:spPr>
              <a:xfrm>
                <a:off x="4207866" y="2696777"/>
                <a:ext cx="7984134" cy="707886"/>
              </a:xfrm>
              <a:prstGeom prst="rect">
                <a:avLst/>
              </a:prstGeom>
              <a:noFill/>
            </p:spPr>
            <p:txBody>
              <a:bodyPr wrap="square">
                <a:spAutoFit/>
              </a:bodyPr>
              <a:lstStyle/>
              <a:p>
                <a:pPr marL="63500" marR="63500" lvl="0" indent="0" algn="l" defTabSz="914400" rtl="0" eaLnBrk="1" fontAlgn="auto" latinLnBrk="0" hangingPunct="1">
                  <a:lnSpc>
                    <a:spcPct val="100000"/>
                  </a:lnSpc>
                  <a:spcBef>
                    <a:spcPts val="500"/>
                  </a:spcBef>
                  <a:spcAft>
                    <a:spcPts val="500"/>
                  </a:spcAft>
                  <a:buClrTx/>
                  <a:buSzTx/>
                  <a:buFontTx/>
                  <a:buNone/>
                  <a:tabLst/>
                  <a:defRPr/>
                </a:pPr>
                <a:r>
                  <a:rPr lang="en-GB" sz="4000" cap="small" dirty="0">
                    <a:solidFill>
                      <a:schemeClr val="accent1">
                        <a:lumMod val="75000"/>
                      </a:schemeClr>
                    </a:solidFill>
                    <a:latin typeface="+mj-lt"/>
                  </a:rPr>
                  <a:t> </a:t>
                </a:r>
                <a:r>
                  <a:rPr lang="en-SC" sz="4000" cap="small" dirty="0">
                    <a:solidFill>
                      <a:schemeClr val="accent1">
                        <a:lumMod val="75000"/>
                      </a:schemeClr>
                    </a:solidFill>
                    <a:latin typeface="+mj-lt"/>
                  </a:rPr>
                  <a:t>Geo-referenced catches and efforts</a:t>
                </a:r>
              </a:p>
            </p:txBody>
          </p:sp>
          <p:sp>
            <p:nvSpPr>
              <p:cNvPr id="14" name="TextBox 13">
                <a:extLst>
                  <a:ext uri="{FF2B5EF4-FFF2-40B4-BE49-F238E27FC236}">
                    <a16:creationId xmlns:a16="http://schemas.microsoft.com/office/drawing/2014/main" id="{C612C428-D951-D1D6-F05F-E21213CC4B75}"/>
                  </a:ext>
                </a:extLst>
              </p:cNvPr>
              <p:cNvSpPr txBox="1"/>
              <p:nvPr/>
            </p:nvSpPr>
            <p:spPr>
              <a:xfrm>
                <a:off x="4229602" y="3444110"/>
                <a:ext cx="7499810" cy="954107"/>
              </a:xfrm>
              <a:prstGeom prst="rect">
                <a:avLst/>
              </a:prstGeom>
              <a:noFill/>
            </p:spPr>
            <p:txBody>
              <a:bodyPr wrap="square">
                <a:spAutoFit/>
              </a:bodyPr>
              <a:lstStyle/>
              <a:p>
                <a:pPr marL="63500" marR="63500" lvl="0" indent="0" algn="l" defTabSz="914400" rtl="0" eaLnBrk="1" fontAlgn="auto" latinLnBrk="0" hangingPunct="1">
                  <a:lnSpc>
                    <a:spcPct val="100000"/>
                  </a:lnSpc>
                  <a:spcBef>
                    <a:spcPts val="500"/>
                  </a:spcBef>
                  <a:spcAft>
                    <a:spcPts val="500"/>
                  </a:spcAft>
                  <a:buClrTx/>
                  <a:buSzTx/>
                  <a:buFontTx/>
                  <a:buNone/>
                  <a:tabLst/>
                  <a:defRPr/>
                </a:pPr>
                <a:r>
                  <a:rPr lang="en-US" sz="2800" kern="1200" dirty="0">
                    <a:solidFill>
                      <a:schemeClr val="accent5">
                        <a:lumMod val="75000"/>
                      </a:schemeClr>
                    </a:solidFill>
                    <a:latin typeface="+mn-lt"/>
                    <a:ea typeface="+mn-ea"/>
                    <a:cs typeface="+mn-cs"/>
                  </a:rPr>
                  <a:t>Estimates of species-specific catches and efforts by fishing fleet, fishery, and space and time strata</a:t>
                </a:r>
              </a:p>
            </p:txBody>
          </p:sp>
        </p:grpSp>
        <p:grpSp>
          <p:nvGrpSpPr>
            <p:cNvPr id="2" name="Group 1">
              <a:extLst>
                <a:ext uri="{FF2B5EF4-FFF2-40B4-BE49-F238E27FC236}">
                  <a16:creationId xmlns:a16="http://schemas.microsoft.com/office/drawing/2014/main" id="{BE67678D-35A1-5258-35E0-7922248F174E}"/>
                </a:ext>
              </a:extLst>
            </p:cNvPr>
            <p:cNvGrpSpPr/>
            <p:nvPr/>
          </p:nvGrpSpPr>
          <p:grpSpPr>
            <a:xfrm>
              <a:off x="9963718" y="4935356"/>
              <a:ext cx="2104423" cy="2131335"/>
              <a:chOff x="7802789" y="5859614"/>
              <a:chExt cx="966315" cy="947476"/>
            </a:xfrm>
          </p:grpSpPr>
          <p:sp>
            <p:nvSpPr>
              <p:cNvPr id="3" name="Oval 2">
                <a:extLst>
                  <a:ext uri="{FF2B5EF4-FFF2-40B4-BE49-F238E27FC236}">
                    <a16:creationId xmlns:a16="http://schemas.microsoft.com/office/drawing/2014/main" id="{549D8B68-7094-DEEF-1884-146ACEBB073C}"/>
                  </a:ext>
                </a:extLst>
              </p:cNvPr>
              <p:cNvSpPr/>
              <p:nvPr/>
            </p:nvSpPr>
            <p:spPr>
              <a:xfrm>
                <a:off x="7802789" y="5859614"/>
                <a:ext cx="966315" cy="947476"/>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C" dirty="0"/>
              </a:p>
            </p:txBody>
          </p:sp>
          <p:pic>
            <p:nvPicPr>
              <p:cNvPr id="4" name="Graphic 3" descr="Map with pin outline">
                <a:extLst>
                  <a:ext uri="{FF2B5EF4-FFF2-40B4-BE49-F238E27FC236}">
                    <a16:creationId xmlns:a16="http://schemas.microsoft.com/office/drawing/2014/main" id="{B5B3F98C-A012-AB4D-1644-894AB27D8E9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25569" y="5992011"/>
                <a:ext cx="682681" cy="682681"/>
              </a:xfrm>
              <a:prstGeom prst="rect">
                <a:avLst/>
              </a:prstGeom>
            </p:spPr>
          </p:pic>
        </p:grpSp>
      </p:grpSp>
      <p:sp>
        <p:nvSpPr>
          <p:cNvPr id="21" name="TextBox 20">
            <a:extLst>
              <a:ext uri="{FF2B5EF4-FFF2-40B4-BE49-F238E27FC236}">
                <a16:creationId xmlns:a16="http://schemas.microsoft.com/office/drawing/2014/main" id="{50014DC6-EC8C-49CE-72A8-39F0CF98B84B}"/>
              </a:ext>
            </a:extLst>
          </p:cNvPr>
          <p:cNvSpPr txBox="1"/>
          <p:nvPr/>
        </p:nvSpPr>
        <p:spPr>
          <a:xfrm>
            <a:off x="4008573" y="4083520"/>
            <a:ext cx="7004050" cy="1641475"/>
          </a:xfrm>
          <a:prstGeom prst="rect">
            <a:avLst/>
          </a:prstGeom>
          <a:noFill/>
        </p:spPr>
        <p:txBody>
          <a:bodyPr wrap="square" lIns="91440" tIns="45720" rIns="91440" bIns="45720" anchor="t">
            <a:spAutoFit/>
          </a:bodyPr>
          <a:lstStyle/>
          <a:p>
            <a:pPr marL="520700" marR="63500" indent="-457200">
              <a:spcBef>
                <a:spcPts val="500"/>
              </a:spcBef>
              <a:spcAft>
                <a:spcPts val="500"/>
              </a:spcAft>
              <a:buFont typeface="Courier New,monospace" panose="02070309020205020404" pitchFamily="49" charset="0"/>
              <a:buChar char="o"/>
              <a:defRPr/>
            </a:pPr>
            <a:r>
              <a:rPr lang="en-GB" sz="2800" i="0" u="none" cap="none" dirty="0">
                <a:solidFill>
                  <a:schemeClr val="accent5">
                    <a:lumMod val="75000"/>
                  </a:schemeClr>
                </a:solidFill>
                <a:cs typeface="Calibri"/>
                <a:sym typeface="Calibri"/>
              </a:rPr>
              <a:t>CMMs: </a:t>
            </a:r>
            <a:r>
              <a:rPr lang="en-GB" sz="2800" b="0" i="0" u="none" cap="none" dirty="0">
                <a:solidFill>
                  <a:schemeClr val="accent5">
                    <a:lumMod val="75000"/>
                  </a:schemeClr>
                </a:solidFill>
                <a:cs typeface="Calibri"/>
                <a:sym typeface="Calibri"/>
              </a:rPr>
              <a:t>15/01, 15/02,</a:t>
            </a:r>
            <a:r>
              <a:rPr lang="en-GB" sz="2800" dirty="0">
                <a:solidFill>
                  <a:schemeClr val="accent5">
                    <a:lumMod val="75000"/>
                  </a:schemeClr>
                </a:solidFill>
                <a:cs typeface="Calibri"/>
                <a:sym typeface="Calibri"/>
              </a:rPr>
              <a:t> </a:t>
            </a:r>
            <a:r>
              <a:rPr lang="en-GB" sz="2800" b="0" i="0" u="none" cap="none" dirty="0">
                <a:solidFill>
                  <a:schemeClr val="accent5">
                    <a:lumMod val="75000"/>
                  </a:schemeClr>
                </a:solidFill>
                <a:cs typeface="Calibri"/>
                <a:sym typeface="Calibri"/>
              </a:rPr>
              <a:t>18/05, </a:t>
            </a:r>
            <a:endParaRPr lang="en-US" sz="2800" dirty="0">
              <a:solidFill>
                <a:schemeClr val="accent5">
                  <a:lumMod val="75000"/>
                </a:schemeClr>
              </a:solidFill>
              <a:cs typeface="Calibri"/>
              <a:sym typeface="Calibri"/>
            </a:endParaRPr>
          </a:p>
          <a:p>
            <a:pPr marR="63500">
              <a:spcBef>
                <a:spcPts val="500"/>
              </a:spcBef>
              <a:spcAft>
                <a:spcPts val="500"/>
              </a:spcAft>
              <a:defRPr/>
            </a:pPr>
            <a:r>
              <a:rPr lang="en-GB" sz="2800" dirty="0">
                <a:solidFill>
                  <a:schemeClr val="accent5">
                    <a:lumMod val="75000"/>
                  </a:schemeClr>
                </a:solidFill>
                <a:cs typeface="Calibri"/>
                <a:sym typeface="Calibri"/>
              </a:rPr>
              <a:t>      </a:t>
            </a:r>
            <a:r>
              <a:rPr lang="en-GB" sz="2800" b="0" i="0" u="none" cap="none" dirty="0">
                <a:solidFill>
                  <a:schemeClr val="accent5">
                    <a:lumMod val="75000"/>
                  </a:schemeClr>
                </a:solidFill>
                <a:cs typeface="Calibri"/>
                <a:sym typeface="Calibri"/>
              </a:rPr>
              <a:t>19/03</a:t>
            </a:r>
            <a:r>
              <a:rPr lang="en-GB" sz="2800" dirty="0">
                <a:solidFill>
                  <a:schemeClr val="accent5">
                    <a:lumMod val="75000"/>
                  </a:schemeClr>
                </a:solidFill>
                <a:cs typeface="Calibri"/>
                <a:sym typeface="Calibri"/>
              </a:rPr>
              <a:t>, 25/08, 25/09</a:t>
            </a:r>
            <a:endParaRPr lang="en-GB" dirty="0">
              <a:solidFill>
                <a:schemeClr val="accent5">
                  <a:lumMod val="75000"/>
                </a:schemeClr>
              </a:solidFill>
              <a:ea typeface="Calibri" panose="020F0502020204030204"/>
              <a:cs typeface="Calibri" panose="020F0502020204030204"/>
            </a:endParaRPr>
          </a:p>
          <a:p>
            <a:pPr marL="520700" marR="63500" indent="-457200">
              <a:spcBef>
                <a:spcPts val="500"/>
              </a:spcBef>
              <a:spcAft>
                <a:spcPts val="500"/>
              </a:spcAft>
              <a:buFont typeface="Courier New" panose="02070309020205020404" pitchFamily="49" charset="0"/>
              <a:buChar char="o"/>
              <a:defRPr/>
            </a:pPr>
            <a:r>
              <a:rPr lang="en-GB" sz="2800" b="0" i="0" u="none" cap="none" dirty="0">
                <a:solidFill>
                  <a:schemeClr val="accent5">
                    <a:lumMod val="75000"/>
                  </a:schemeClr>
                </a:solidFill>
                <a:cs typeface="Calibri"/>
                <a:sym typeface="Calibri"/>
              </a:rPr>
              <a:t>Form: </a:t>
            </a:r>
            <a:r>
              <a:rPr lang="en-GB" sz="2800" b="0" i="0" u="none" cap="none" dirty="0">
                <a:solidFill>
                  <a:schemeClr val="accent5">
                    <a:lumMod val="75000"/>
                  </a:schemeClr>
                </a:solidFill>
                <a:cs typeface="Calibri"/>
                <a:sym typeface="Calibri"/>
                <a:hlinkClick r:id="rId11"/>
              </a:rPr>
              <a:t>3CE</a:t>
            </a:r>
            <a:endParaRPr lang="en-GB" sz="2800" b="0" i="0" u="none" cap="none" dirty="0">
              <a:solidFill>
                <a:schemeClr val="accent5">
                  <a:lumMod val="75000"/>
                </a:schemeClr>
              </a:solidFill>
              <a:cs typeface="Calibri"/>
              <a:sym typeface="Calibri"/>
            </a:endParaRPr>
          </a:p>
        </p:txBody>
      </p:sp>
      <p:sp>
        <p:nvSpPr>
          <p:cNvPr id="5" name="TextBox 4">
            <a:extLst>
              <a:ext uri="{FF2B5EF4-FFF2-40B4-BE49-F238E27FC236}">
                <a16:creationId xmlns:a16="http://schemas.microsoft.com/office/drawing/2014/main" id="{A9580FBD-5145-0A6F-5635-A38206DCCED1}"/>
              </a:ext>
            </a:extLst>
          </p:cNvPr>
          <p:cNvSpPr txBox="1"/>
          <p:nvPr/>
        </p:nvSpPr>
        <p:spPr>
          <a:xfrm>
            <a:off x="4005535" y="443421"/>
            <a:ext cx="7703222" cy="1569660"/>
          </a:xfrm>
          <a:prstGeom prst="rect">
            <a:avLst/>
          </a:prstGeom>
          <a:noFill/>
        </p:spPr>
        <p:txBody>
          <a:bodyPr wrap="square">
            <a:spAutoFit/>
          </a:bodyPr>
          <a:lstStyle/>
          <a:p>
            <a:pPr marL="63500" marR="63500" lvl="0" indent="0" algn="l" defTabSz="914400" rtl="0" eaLnBrk="1" fontAlgn="auto" latinLnBrk="0" hangingPunct="1">
              <a:lnSpc>
                <a:spcPct val="100000"/>
              </a:lnSpc>
              <a:spcBef>
                <a:spcPts val="500"/>
              </a:spcBef>
              <a:spcAft>
                <a:spcPts val="500"/>
              </a:spcAft>
              <a:buClrTx/>
              <a:buSzTx/>
              <a:buFontTx/>
              <a:buNone/>
              <a:tabLst/>
              <a:defRPr/>
            </a:pPr>
            <a:r>
              <a:rPr lang="en-GB" sz="4800" b="1" cap="small" dirty="0">
                <a:solidFill>
                  <a:schemeClr val="accent1">
                    <a:lumMod val="75000"/>
                  </a:schemeClr>
                </a:solidFill>
                <a:latin typeface="+mj-lt"/>
              </a:rPr>
              <a:t>where, when, and how does the fishery operate?</a:t>
            </a:r>
            <a:endParaRPr lang="en-SC" sz="4800" b="1" cap="small" dirty="0">
              <a:solidFill>
                <a:schemeClr val="accent1">
                  <a:lumMod val="75000"/>
                </a:schemeClr>
              </a:solidFill>
              <a:latin typeface="+mj-lt"/>
            </a:endParaRPr>
          </a:p>
        </p:txBody>
      </p:sp>
      <p:cxnSp>
        <p:nvCxnSpPr>
          <p:cNvPr id="25" name="Straight Connector 24">
            <a:extLst>
              <a:ext uri="{FF2B5EF4-FFF2-40B4-BE49-F238E27FC236}">
                <a16:creationId xmlns:a16="http://schemas.microsoft.com/office/drawing/2014/main" id="{32BB0AFA-ECA0-E9CF-1D93-2CE66E2FAE62}"/>
              </a:ext>
            </a:extLst>
          </p:cNvPr>
          <p:cNvCxnSpPr>
            <a:cxnSpLocks/>
          </p:cNvCxnSpPr>
          <p:nvPr/>
        </p:nvCxnSpPr>
        <p:spPr>
          <a:xfrm>
            <a:off x="4025536" y="2053266"/>
            <a:ext cx="757071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505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FA34-6C34-1F86-1B71-F176FEE5BD9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8E7F30C-E3AC-9AD2-15A3-A3A58E58568A}"/>
              </a:ext>
            </a:extLst>
          </p:cNvPr>
          <p:cNvSpPr txBox="1"/>
          <p:nvPr/>
        </p:nvSpPr>
        <p:spPr>
          <a:xfrm>
            <a:off x="4141671" y="518466"/>
            <a:ext cx="6450129" cy="1569660"/>
          </a:xfrm>
          <a:prstGeom prst="rect">
            <a:avLst/>
          </a:prstGeom>
          <a:noFill/>
        </p:spPr>
        <p:txBody>
          <a:bodyPr wrap="square">
            <a:spAutoFit/>
          </a:bodyPr>
          <a:lstStyle/>
          <a:p>
            <a:pPr marL="63500" marR="63500" lvl="0" indent="0" algn="l" defTabSz="914400" rtl="0" eaLnBrk="1" fontAlgn="auto" latinLnBrk="0" hangingPunct="1">
              <a:lnSpc>
                <a:spcPct val="100000"/>
              </a:lnSpc>
              <a:spcBef>
                <a:spcPts val="500"/>
              </a:spcBef>
              <a:spcAft>
                <a:spcPts val="500"/>
              </a:spcAft>
              <a:buClrTx/>
              <a:buSzTx/>
              <a:buFontTx/>
              <a:buNone/>
              <a:tabLst/>
              <a:defRPr/>
            </a:pPr>
            <a:r>
              <a:rPr lang="en-GB" sz="4800" b="1" cap="small" dirty="0">
                <a:solidFill>
                  <a:schemeClr val="accent1">
                    <a:lumMod val="75000"/>
                  </a:schemeClr>
                </a:solidFill>
                <a:latin typeface="+mj-lt"/>
              </a:rPr>
              <a:t>Fishing on Anchored Fish Aggregating Devices</a:t>
            </a:r>
            <a:endParaRPr lang="en-SC" sz="4800" b="1" cap="small" dirty="0">
              <a:solidFill>
                <a:schemeClr val="accent1">
                  <a:lumMod val="75000"/>
                </a:schemeClr>
              </a:solidFill>
              <a:latin typeface="+mj-lt"/>
            </a:endParaRPr>
          </a:p>
        </p:txBody>
      </p:sp>
      <p:grpSp>
        <p:nvGrpSpPr>
          <p:cNvPr id="59" name="Group 58">
            <a:extLst>
              <a:ext uri="{FF2B5EF4-FFF2-40B4-BE49-F238E27FC236}">
                <a16:creationId xmlns:a16="http://schemas.microsoft.com/office/drawing/2014/main" id="{38D5C8B2-F46D-410F-FD46-5684DD51FF10}"/>
              </a:ext>
            </a:extLst>
          </p:cNvPr>
          <p:cNvGrpSpPr/>
          <p:nvPr/>
        </p:nvGrpSpPr>
        <p:grpSpPr>
          <a:xfrm>
            <a:off x="4177936" y="2678522"/>
            <a:ext cx="8442622" cy="3777837"/>
            <a:chOff x="4118582" y="2824115"/>
            <a:chExt cx="8442622" cy="3777837"/>
          </a:xfrm>
        </p:grpSpPr>
        <p:sp>
          <p:nvSpPr>
            <p:cNvPr id="14" name="TextBox 13">
              <a:extLst>
                <a:ext uri="{FF2B5EF4-FFF2-40B4-BE49-F238E27FC236}">
                  <a16:creationId xmlns:a16="http://schemas.microsoft.com/office/drawing/2014/main" id="{E09BDF15-15E6-C533-D1E3-7C822FA15D24}"/>
                </a:ext>
              </a:extLst>
            </p:cNvPr>
            <p:cNvSpPr txBox="1"/>
            <p:nvPr/>
          </p:nvSpPr>
          <p:spPr>
            <a:xfrm>
              <a:off x="4118582" y="2824115"/>
              <a:ext cx="8442622" cy="2816156"/>
            </a:xfrm>
            <a:prstGeom prst="rect">
              <a:avLst/>
            </a:prstGeom>
            <a:noFill/>
          </p:spPr>
          <p:txBody>
            <a:bodyPr wrap="square">
              <a:spAutoFit/>
            </a:bodyPr>
            <a:lstStyle/>
            <a:p>
              <a:pPr marL="63500" marR="63500">
                <a:spcBef>
                  <a:spcPts val="500"/>
                </a:spcBef>
                <a:spcAft>
                  <a:spcPts val="500"/>
                </a:spcAft>
                <a:defRPr/>
              </a:pPr>
              <a:r>
                <a:rPr lang="en-GB" sz="4000" cap="small" dirty="0" err="1">
                  <a:solidFill>
                    <a:schemeClr val="accent1">
                      <a:lumMod val="75000"/>
                    </a:schemeClr>
                  </a:solidFill>
                  <a:latin typeface="+mj-lt"/>
                </a:rPr>
                <a:t>afad</a:t>
              </a:r>
              <a:r>
                <a:rPr lang="en-GB" sz="4000" cap="small" dirty="0">
                  <a:solidFill>
                    <a:schemeClr val="accent1">
                      <a:lumMod val="75000"/>
                    </a:schemeClr>
                  </a:solidFill>
                  <a:latin typeface="+mj-lt"/>
                </a:rPr>
                <a:t>-related activities</a:t>
              </a:r>
            </a:p>
            <a:p>
              <a:pPr marL="63500" marR="63500">
                <a:spcBef>
                  <a:spcPts val="500"/>
                </a:spcBef>
                <a:spcAft>
                  <a:spcPts val="500"/>
                </a:spcAft>
                <a:defRPr/>
              </a:pPr>
              <a:r>
                <a:rPr lang="en-GB" sz="2800" dirty="0">
                  <a:solidFill>
                    <a:schemeClr val="accent5">
                      <a:lumMod val="75000"/>
                    </a:schemeClr>
                  </a:solidFill>
                </a:rPr>
                <a:t>Daily activities conducted around AFADs, including catches retained and discarded</a:t>
              </a:r>
            </a:p>
            <a:p>
              <a:pPr marL="977900" marR="63500" lvl="1" indent="-457200">
                <a:spcBef>
                  <a:spcPts val="500"/>
                </a:spcBef>
                <a:spcAft>
                  <a:spcPts val="500"/>
                </a:spcAft>
                <a:buFont typeface="Courier New" panose="02070309020205020404" pitchFamily="49" charset="0"/>
                <a:buChar char="o"/>
                <a:defRPr/>
              </a:pPr>
              <a:r>
                <a:rPr lang="en-US" sz="2800" dirty="0">
                  <a:solidFill>
                    <a:schemeClr val="accent5">
                      <a:lumMod val="75000"/>
                    </a:schemeClr>
                  </a:solidFill>
                  <a:cs typeface="Calibri"/>
                </a:rPr>
                <a:t>CMMs: 15/01, 23/01</a:t>
              </a:r>
            </a:p>
            <a:p>
              <a:pPr marL="977900" marR="63500" lvl="1" indent="-457200">
                <a:spcBef>
                  <a:spcPts val="500"/>
                </a:spcBef>
                <a:spcAft>
                  <a:spcPts val="500"/>
                </a:spcAft>
                <a:buFont typeface="Courier New" panose="02070309020205020404" pitchFamily="49" charset="0"/>
                <a:buChar char="o"/>
                <a:defRPr/>
              </a:pPr>
              <a:r>
                <a:rPr lang="en-US" sz="2800" dirty="0">
                  <a:solidFill>
                    <a:schemeClr val="accent5">
                      <a:lumMod val="75000"/>
                    </a:schemeClr>
                  </a:solidFill>
                  <a:cs typeface="Calibri"/>
                </a:rPr>
                <a:t>Form: </a:t>
              </a:r>
              <a:r>
                <a:rPr lang="en-US" sz="2800" dirty="0">
                  <a:solidFill>
                    <a:schemeClr val="accent5">
                      <a:lumMod val="75000"/>
                    </a:schemeClr>
                  </a:solidFill>
                  <a:cs typeface="Calibri"/>
                  <a:hlinkClick r:id="rId3"/>
                </a:rPr>
                <a:t>3AA</a:t>
              </a:r>
              <a:endParaRPr lang="en-US" sz="2800" dirty="0">
                <a:solidFill>
                  <a:schemeClr val="accent5">
                    <a:lumMod val="75000"/>
                  </a:schemeClr>
                </a:solidFill>
                <a:cs typeface="Calibri"/>
              </a:endParaRPr>
            </a:p>
          </p:txBody>
        </p:sp>
        <p:grpSp>
          <p:nvGrpSpPr>
            <p:cNvPr id="44" name="Group 43">
              <a:extLst>
                <a:ext uri="{FF2B5EF4-FFF2-40B4-BE49-F238E27FC236}">
                  <a16:creationId xmlns:a16="http://schemas.microsoft.com/office/drawing/2014/main" id="{A453E012-D1C0-64BA-0C53-9CE5841403EC}"/>
                </a:ext>
              </a:extLst>
            </p:cNvPr>
            <p:cNvGrpSpPr/>
            <p:nvPr/>
          </p:nvGrpSpPr>
          <p:grpSpPr>
            <a:xfrm>
              <a:off x="9574195" y="4391551"/>
              <a:ext cx="2243470" cy="2210401"/>
              <a:chOff x="530796" y="1374342"/>
              <a:chExt cx="2243470" cy="2210401"/>
            </a:xfrm>
          </p:grpSpPr>
          <p:pic>
            <p:nvPicPr>
              <p:cNvPr id="45" name="Picture 44">
                <a:extLst>
                  <a:ext uri="{FF2B5EF4-FFF2-40B4-BE49-F238E27FC236}">
                    <a16:creationId xmlns:a16="http://schemas.microsoft.com/office/drawing/2014/main" id="{C631FC40-8FAD-2812-9AF5-3128D7C221EF}"/>
                  </a:ext>
                </a:extLst>
              </p:cNvPr>
              <p:cNvPicPr>
                <a:picLocks noChangeAspect="1"/>
              </p:cNvPicPr>
              <p:nvPr/>
            </p:nvPicPr>
            <p:blipFill>
              <a:blip r:embed="rId4"/>
              <a:stretch>
                <a:fillRect/>
              </a:stretch>
            </p:blipFill>
            <p:spPr>
              <a:xfrm>
                <a:off x="530796" y="1374342"/>
                <a:ext cx="2243470" cy="2210401"/>
              </a:xfrm>
              <a:prstGeom prst="rect">
                <a:avLst/>
              </a:prstGeom>
            </p:spPr>
          </p:pic>
          <p:grpSp>
            <p:nvGrpSpPr>
              <p:cNvPr id="46" name="Group 45">
                <a:extLst>
                  <a:ext uri="{FF2B5EF4-FFF2-40B4-BE49-F238E27FC236}">
                    <a16:creationId xmlns:a16="http://schemas.microsoft.com/office/drawing/2014/main" id="{440D52FF-DBDB-4CDD-DC88-824D47A0BFEC}"/>
                  </a:ext>
                </a:extLst>
              </p:cNvPr>
              <p:cNvGrpSpPr/>
              <p:nvPr/>
            </p:nvGrpSpPr>
            <p:grpSpPr>
              <a:xfrm>
                <a:off x="719321" y="2147776"/>
                <a:ext cx="1761694" cy="894329"/>
                <a:chOff x="7993336" y="4732304"/>
                <a:chExt cx="2563674" cy="1225205"/>
              </a:xfrm>
            </p:grpSpPr>
            <p:pic>
              <p:nvPicPr>
                <p:cNvPr id="52" name="Picture 51" descr="A silhouette of a fish&#10;&#10;Description automatically generated">
                  <a:extLst>
                    <a:ext uri="{FF2B5EF4-FFF2-40B4-BE49-F238E27FC236}">
                      <a16:creationId xmlns:a16="http://schemas.microsoft.com/office/drawing/2014/main" id="{0AD36F8F-14AA-AADB-00A5-35A2D47D2D2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646" b="21249"/>
                <a:stretch/>
              </p:blipFill>
              <p:spPr>
                <a:xfrm flipH="1">
                  <a:off x="8821555" y="5111546"/>
                  <a:ext cx="907236" cy="410404"/>
                </a:xfrm>
                <a:prstGeom prst="rect">
                  <a:avLst/>
                </a:prstGeom>
              </p:spPr>
            </p:pic>
            <p:pic>
              <p:nvPicPr>
                <p:cNvPr id="53" name="Picture 52" descr="A silhouette of a fish&#10;&#10;Description automatically generated">
                  <a:extLst>
                    <a:ext uri="{FF2B5EF4-FFF2-40B4-BE49-F238E27FC236}">
                      <a16:creationId xmlns:a16="http://schemas.microsoft.com/office/drawing/2014/main" id="{7EBF51C8-DE3A-0DF5-99AD-133F5E49195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646" b="21249"/>
                <a:stretch/>
              </p:blipFill>
              <p:spPr>
                <a:xfrm flipH="1">
                  <a:off x="8742538" y="5547105"/>
                  <a:ext cx="907236" cy="410404"/>
                </a:xfrm>
                <a:prstGeom prst="rect">
                  <a:avLst/>
                </a:prstGeom>
              </p:spPr>
            </p:pic>
            <p:pic>
              <p:nvPicPr>
                <p:cNvPr id="54" name="Picture 53" descr="A silhouette of a fish&#10;&#10;Description automatically generated">
                  <a:extLst>
                    <a:ext uri="{FF2B5EF4-FFF2-40B4-BE49-F238E27FC236}">
                      <a16:creationId xmlns:a16="http://schemas.microsoft.com/office/drawing/2014/main" id="{7164E3E6-BB69-E9E4-B2A6-F4C1D95C28F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646" b="21249"/>
                <a:stretch/>
              </p:blipFill>
              <p:spPr>
                <a:xfrm flipH="1">
                  <a:off x="9649774" y="5115198"/>
                  <a:ext cx="907236" cy="410404"/>
                </a:xfrm>
                <a:prstGeom prst="rect">
                  <a:avLst/>
                </a:prstGeom>
              </p:spPr>
            </p:pic>
            <p:pic>
              <p:nvPicPr>
                <p:cNvPr id="55" name="Picture 54" descr="A silhouette of a fish&#10;&#10;Description automatically generated">
                  <a:extLst>
                    <a:ext uri="{FF2B5EF4-FFF2-40B4-BE49-F238E27FC236}">
                      <a16:creationId xmlns:a16="http://schemas.microsoft.com/office/drawing/2014/main" id="{BBD16C0F-B82F-6855-29B1-906C76D50D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646" b="21249"/>
                <a:stretch/>
              </p:blipFill>
              <p:spPr>
                <a:xfrm flipH="1">
                  <a:off x="8367937" y="4819324"/>
                  <a:ext cx="907236" cy="410404"/>
                </a:xfrm>
                <a:prstGeom prst="rect">
                  <a:avLst/>
                </a:prstGeom>
              </p:spPr>
            </p:pic>
            <p:pic>
              <p:nvPicPr>
                <p:cNvPr id="56" name="Picture 55" descr="A silhouette of a fish&#10;&#10;Description automatically generated">
                  <a:extLst>
                    <a:ext uri="{FF2B5EF4-FFF2-40B4-BE49-F238E27FC236}">
                      <a16:creationId xmlns:a16="http://schemas.microsoft.com/office/drawing/2014/main" id="{4C10E14F-D68E-4E53-14D4-88E3623171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646" b="21249"/>
                <a:stretch/>
              </p:blipFill>
              <p:spPr>
                <a:xfrm flipH="1">
                  <a:off x="7993336" y="5302225"/>
                  <a:ext cx="907236" cy="410404"/>
                </a:xfrm>
                <a:prstGeom prst="rect">
                  <a:avLst/>
                </a:prstGeom>
              </p:spPr>
            </p:pic>
            <p:pic>
              <p:nvPicPr>
                <p:cNvPr id="57" name="Picture 56" descr="A silhouette of a fish&#10;&#10;Description automatically generated">
                  <a:extLst>
                    <a:ext uri="{FF2B5EF4-FFF2-40B4-BE49-F238E27FC236}">
                      <a16:creationId xmlns:a16="http://schemas.microsoft.com/office/drawing/2014/main" id="{59F36B88-501F-9053-B4C7-D53E82B1AF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646" b="21249"/>
                <a:stretch/>
              </p:blipFill>
              <p:spPr>
                <a:xfrm flipH="1">
                  <a:off x="9540082" y="5458464"/>
                  <a:ext cx="907236" cy="410404"/>
                </a:xfrm>
                <a:prstGeom prst="rect">
                  <a:avLst/>
                </a:prstGeom>
              </p:spPr>
            </p:pic>
            <p:pic>
              <p:nvPicPr>
                <p:cNvPr id="58" name="Picture 57" descr="A silhouette of a fish&#10;&#10;Description automatically generated">
                  <a:extLst>
                    <a:ext uri="{FF2B5EF4-FFF2-40B4-BE49-F238E27FC236}">
                      <a16:creationId xmlns:a16="http://schemas.microsoft.com/office/drawing/2014/main" id="{8B7794CD-29D8-C5EB-BC95-D9F4BA2457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646" b="21249"/>
                <a:stretch/>
              </p:blipFill>
              <p:spPr>
                <a:xfrm flipH="1">
                  <a:off x="9351373" y="4732304"/>
                  <a:ext cx="907236" cy="410404"/>
                </a:xfrm>
                <a:prstGeom prst="rect">
                  <a:avLst/>
                </a:prstGeom>
              </p:spPr>
            </p:pic>
          </p:grpSp>
          <p:pic>
            <p:nvPicPr>
              <p:cNvPr id="47" name="Graphic 46" descr="Anchor outline">
                <a:extLst>
                  <a:ext uri="{FF2B5EF4-FFF2-40B4-BE49-F238E27FC236}">
                    <a16:creationId xmlns:a16="http://schemas.microsoft.com/office/drawing/2014/main" id="{2B147020-B583-864C-C3BD-22A3F201889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095791">
                <a:off x="1593745" y="3049942"/>
                <a:ext cx="457360" cy="457360"/>
              </a:xfrm>
              <a:prstGeom prst="rect">
                <a:avLst/>
              </a:prstGeom>
            </p:spPr>
          </p:pic>
          <p:grpSp>
            <p:nvGrpSpPr>
              <p:cNvPr id="48" name="Group 47">
                <a:extLst>
                  <a:ext uri="{FF2B5EF4-FFF2-40B4-BE49-F238E27FC236}">
                    <a16:creationId xmlns:a16="http://schemas.microsoft.com/office/drawing/2014/main" id="{7F5FD5C7-8E6F-99FF-DEFF-FDAA753C6D30}"/>
                  </a:ext>
                </a:extLst>
              </p:cNvPr>
              <p:cNvGrpSpPr/>
              <p:nvPr/>
            </p:nvGrpSpPr>
            <p:grpSpPr>
              <a:xfrm rot="1067858">
                <a:off x="1287495" y="1386455"/>
                <a:ext cx="1098135" cy="872759"/>
                <a:chOff x="9044985" y="3594093"/>
                <a:chExt cx="1034523" cy="1060616"/>
              </a:xfrm>
            </p:grpSpPr>
            <p:pic>
              <p:nvPicPr>
                <p:cNvPr id="50" name="Graphic 49" descr="Tally outline">
                  <a:extLst>
                    <a:ext uri="{FF2B5EF4-FFF2-40B4-BE49-F238E27FC236}">
                      <a16:creationId xmlns:a16="http://schemas.microsoft.com/office/drawing/2014/main" id="{992B34D8-61A7-F090-EF55-D3D84A539ED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577512">
                  <a:off x="9044985" y="3740309"/>
                  <a:ext cx="914400" cy="914400"/>
                </a:xfrm>
                <a:prstGeom prst="rect">
                  <a:avLst/>
                </a:prstGeom>
              </p:spPr>
            </p:pic>
            <p:pic>
              <p:nvPicPr>
                <p:cNvPr id="51" name="Graphic 50" descr="Tally outline">
                  <a:extLst>
                    <a:ext uri="{FF2B5EF4-FFF2-40B4-BE49-F238E27FC236}">
                      <a16:creationId xmlns:a16="http://schemas.microsoft.com/office/drawing/2014/main" id="{C204626B-EA5B-574C-E011-A49EB0DEB52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577512">
                  <a:off x="9165108" y="3594093"/>
                  <a:ext cx="914400" cy="914400"/>
                </a:xfrm>
                <a:prstGeom prst="rect">
                  <a:avLst/>
                </a:prstGeom>
              </p:spPr>
            </p:pic>
          </p:grpSp>
          <p:sp>
            <p:nvSpPr>
              <p:cNvPr id="49" name="Freeform: Shape 48">
                <a:extLst>
                  <a:ext uri="{FF2B5EF4-FFF2-40B4-BE49-F238E27FC236}">
                    <a16:creationId xmlns:a16="http://schemas.microsoft.com/office/drawing/2014/main" id="{AFF9C6EF-F5C6-3CDB-A001-698B84F4C2CE}"/>
                  </a:ext>
                </a:extLst>
              </p:cNvPr>
              <p:cNvSpPr/>
              <p:nvPr/>
            </p:nvSpPr>
            <p:spPr>
              <a:xfrm rot="1113190">
                <a:off x="1017317" y="1783219"/>
                <a:ext cx="898018" cy="1563015"/>
              </a:xfrm>
              <a:custGeom>
                <a:avLst/>
                <a:gdLst>
                  <a:gd name="connsiteX0" fmla="*/ 462918 w 825106"/>
                  <a:gd name="connsiteY0" fmla="*/ 0 h 1557345"/>
                  <a:gd name="connsiteX1" fmla="*/ 10973 w 825106"/>
                  <a:gd name="connsiteY1" fmla="*/ 189187 h 1557345"/>
                  <a:gd name="connsiteX2" fmla="*/ 189649 w 825106"/>
                  <a:gd name="connsiteY2" fmla="*/ 451945 h 1557345"/>
                  <a:gd name="connsiteX3" fmla="*/ 736187 w 825106"/>
                  <a:gd name="connsiteY3" fmla="*/ 882869 h 1557345"/>
                  <a:gd name="connsiteX4" fmla="*/ 147608 w 825106"/>
                  <a:gd name="connsiteY4" fmla="*/ 1145628 h 1557345"/>
                  <a:gd name="connsiteX5" fmla="*/ 389346 w 825106"/>
                  <a:gd name="connsiteY5" fmla="*/ 1555531 h 1557345"/>
                  <a:gd name="connsiteX6" fmla="*/ 620573 w 825106"/>
                  <a:gd name="connsiteY6" fmla="*/ 1292773 h 1557345"/>
                  <a:gd name="connsiteX7" fmla="*/ 799249 w 825106"/>
                  <a:gd name="connsiteY7" fmla="*/ 1219200 h 1557345"/>
                  <a:gd name="connsiteX8" fmla="*/ 820270 w 825106"/>
                  <a:gd name="connsiteY8" fmla="*/ 1208690 h 155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106" h="1557345">
                    <a:moveTo>
                      <a:pt x="462918" y="0"/>
                    </a:moveTo>
                    <a:cubicBezTo>
                      <a:pt x="259718" y="56931"/>
                      <a:pt x="56518" y="113863"/>
                      <a:pt x="10973" y="189187"/>
                    </a:cubicBezTo>
                    <a:cubicBezTo>
                      <a:pt x="-34572" y="264511"/>
                      <a:pt x="68780" y="336331"/>
                      <a:pt x="189649" y="451945"/>
                    </a:cubicBezTo>
                    <a:cubicBezTo>
                      <a:pt x="310518" y="567559"/>
                      <a:pt x="743194" y="767255"/>
                      <a:pt x="736187" y="882869"/>
                    </a:cubicBezTo>
                    <a:cubicBezTo>
                      <a:pt x="729180" y="998483"/>
                      <a:pt x="205415" y="1033518"/>
                      <a:pt x="147608" y="1145628"/>
                    </a:cubicBezTo>
                    <a:cubicBezTo>
                      <a:pt x="89801" y="1257738"/>
                      <a:pt x="310519" y="1531007"/>
                      <a:pt x="389346" y="1555531"/>
                    </a:cubicBezTo>
                    <a:cubicBezTo>
                      <a:pt x="468173" y="1580055"/>
                      <a:pt x="552256" y="1348828"/>
                      <a:pt x="620573" y="1292773"/>
                    </a:cubicBezTo>
                    <a:cubicBezTo>
                      <a:pt x="688890" y="1236718"/>
                      <a:pt x="765966" y="1233214"/>
                      <a:pt x="799249" y="1219200"/>
                    </a:cubicBezTo>
                    <a:cubicBezTo>
                      <a:pt x="832532" y="1205186"/>
                      <a:pt x="826401" y="1206938"/>
                      <a:pt x="820270" y="1208690"/>
                    </a:cubicBezTo>
                  </a:path>
                </a:pathLst>
              </a:cu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C"/>
              </a:p>
            </p:txBody>
          </p:sp>
        </p:grpSp>
      </p:grpSp>
      <p:cxnSp>
        <p:nvCxnSpPr>
          <p:cNvPr id="13" name="Straight Connector 12">
            <a:extLst>
              <a:ext uri="{FF2B5EF4-FFF2-40B4-BE49-F238E27FC236}">
                <a16:creationId xmlns:a16="http://schemas.microsoft.com/office/drawing/2014/main" id="{53B73003-90B9-FB80-6C5F-181B60C5C89F}"/>
              </a:ext>
            </a:extLst>
          </p:cNvPr>
          <p:cNvCxnSpPr>
            <a:cxnSpLocks/>
          </p:cNvCxnSpPr>
          <p:nvPr/>
        </p:nvCxnSpPr>
        <p:spPr>
          <a:xfrm>
            <a:off x="4177936" y="2205666"/>
            <a:ext cx="757071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8672A40-FD03-A412-9045-8EBD73A44667}"/>
              </a:ext>
            </a:extLst>
          </p:cNvPr>
          <p:cNvGrpSpPr/>
          <p:nvPr/>
        </p:nvGrpSpPr>
        <p:grpSpPr>
          <a:xfrm rot="14285458">
            <a:off x="-1627585" y="745713"/>
            <a:ext cx="5868232" cy="5815570"/>
            <a:chOff x="1382636" y="471912"/>
            <a:chExt cx="5738147" cy="5636737"/>
          </a:xfrm>
        </p:grpSpPr>
        <p:pic>
          <p:nvPicPr>
            <p:cNvPr id="19" name="Picture 18" descr="A fish lying on a green surface&#10;&#10;Description automatically generated">
              <a:extLst>
                <a:ext uri="{FF2B5EF4-FFF2-40B4-BE49-F238E27FC236}">
                  <a16:creationId xmlns:a16="http://schemas.microsoft.com/office/drawing/2014/main" id="{020612F4-8A98-D173-FC5A-45A2F19CA6CA}"/>
                </a:ext>
              </a:extLst>
            </p:cNvPr>
            <p:cNvPicPr>
              <a:picLocks noChangeAspect="1"/>
            </p:cNvPicPr>
            <p:nvPr/>
          </p:nvPicPr>
          <p:blipFill>
            <a:blip r:embed="rId8" cstate="print">
              <a:extLst>
                <a:ext uri="{28A0092B-C50C-407E-A947-70E740481C1C}">
                  <a14:useLocalDpi xmlns:a14="http://schemas.microsoft.com/office/drawing/2010/main" val="0"/>
                </a:ext>
              </a:extLst>
            </a:blip>
            <a:srcRect l="2164" t="24094" r="4794" b="17334"/>
            <a:stretch>
              <a:fillRect/>
            </a:stretch>
          </p:blipFill>
          <p:spPr>
            <a:xfrm rot="4097181">
              <a:off x="4984104" y="1916610"/>
              <a:ext cx="2646655" cy="1249579"/>
            </a:xfrm>
            <a:custGeom>
              <a:avLst/>
              <a:gdLst>
                <a:gd name="connsiteX0" fmla="*/ 0 w 2646655"/>
                <a:gd name="connsiteY0" fmla="*/ 308877 h 1249579"/>
                <a:gd name="connsiteX1" fmla="*/ 2646655 w 2646655"/>
                <a:gd name="connsiteY1" fmla="*/ 403692 h 1249579"/>
                <a:gd name="connsiteX2" fmla="*/ 2117023 w 2646655"/>
                <a:gd name="connsiteY2" fmla="*/ 1249579 h 1249579"/>
                <a:gd name="connsiteX3" fmla="*/ 2002399 w 2646655"/>
                <a:gd name="connsiteY3" fmla="*/ 1185620 h 1249579"/>
                <a:gd name="connsiteX4" fmla="*/ 603878 w 2646655"/>
                <a:gd name="connsiteY4" fmla="*/ 1158416 h 1249579"/>
                <a:gd name="connsiteX5" fmla="*/ 482949 w 2646655"/>
                <a:gd name="connsiteY5" fmla="*/ 1219155 h 124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6655" h="1249579">
                  <a:moveTo>
                    <a:pt x="0" y="308877"/>
                  </a:moveTo>
                  <a:cubicBezTo>
                    <a:pt x="835815" y="-134567"/>
                    <a:pt x="1844715" y="-98423"/>
                    <a:pt x="2646655" y="403692"/>
                  </a:cubicBezTo>
                  <a:lnTo>
                    <a:pt x="2117023" y="1249579"/>
                  </a:lnTo>
                  <a:lnTo>
                    <a:pt x="2002399" y="1185620"/>
                  </a:lnTo>
                  <a:cubicBezTo>
                    <a:pt x="1552272" y="963613"/>
                    <a:pt x="1039792" y="965192"/>
                    <a:pt x="603878" y="1158416"/>
                  </a:cubicBezTo>
                  <a:lnTo>
                    <a:pt x="482949" y="1219155"/>
                  </a:lnTo>
                  <a:close/>
                </a:path>
              </a:pathLst>
            </a:custGeom>
            <a:ln w="57150">
              <a:solidFill>
                <a:schemeClr val="bg1"/>
              </a:solidFill>
            </a:ln>
          </p:spPr>
        </p:pic>
        <p:pic>
          <p:nvPicPr>
            <p:cNvPr id="20" name="Picture 19" descr="A school of fish swimming in the ocean&#10;&#10;Description automatically generated">
              <a:extLst>
                <a:ext uri="{FF2B5EF4-FFF2-40B4-BE49-F238E27FC236}">
                  <a16:creationId xmlns:a16="http://schemas.microsoft.com/office/drawing/2014/main" id="{6298CECE-9031-0FC5-01CA-4AABB18E7511}"/>
                </a:ext>
              </a:extLst>
            </p:cNvPr>
            <p:cNvPicPr>
              <a:picLocks noChangeAspect="1"/>
            </p:cNvPicPr>
            <p:nvPr/>
          </p:nvPicPr>
          <p:blipFill>
            <a:blip r:embed="rId9" cstate="print">
              <a:extLst>
                <a:ext uri="{28A0092B-C50C-407E-A947-70E740481C1C}">
                  <a14:useLocalDpi xmlns:a14="http://schemas.microsoft.com/office/drawing/2010/main" val="0"/>
                </a:ext>
              </a:extLst>
            </a:blip>
            <a:srcRect l="6670" t="4983" r="40853" b="11492"/>
            <a:stretch>
              <a:fillRect/>
            </a:stretch>
          </p:blipFill>
          <p:spPr>
            <a:xfrm rot="4882752">
              <a:off x="4997951" y="3460688"/>
              <a:ext cx="2063155" cy="2182509"/>
            </a:xfrm>
            <a:custGeom>
              <a:avLst/>
              <a:gdLst>
                <a:gd name="connsiteX0" fmla="*/ 324245 w 2063155"/>
                <a:gd name="connsiteY0" fmla="*/ 0 h 2182509"/>
                <a:gd name="connsiteX1" fmla="*/ 2063155 w 2063155"/>
                <a:gd name="connsiteY1" fmla="*/ 1997490 h 2182509"/>
                <a:gd name="connsiteX2" fmla="*/ 1114943 w 2063155"/>
                <a:gd name="connsiteY2" fmla="*/ 2182509 h 2182509"/>
                <a:gd name="connsiteX3" fmla="*/ 1094103 w 2063155"/>
                <a:gd name="connsiteY3" fmla="*/ 2087091 h 2182509"/>
                <a:gd name="connsiteX4" fmla="*/ 36223 w 2063155"/>
                <a:gd name="connsiteY4" fmla="*/ 954308 h 2182509"/>
                <a:gd name="connsiteX5" fmla="*/ 0 w 2063155"/>
                <a:gd name="connsiteY5" fmla="*/ 943875 h 218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155" h="2182509">
                  <a:moveTo>
                    <a:pt x="324245" y="0"/>
                  </a:moveTo>
                  <a:cubicBezTo>
                    <a:pt x="1219082" y="307399"/>
                    <a:pt x="1881951" y="1068838"/>
                    <a:pt x="2063155" y="1997490"/>
                  </a:cubicBezTo>
                  <a:lnTo>
                    <a:pt x="1114943" y="2182509"/>
                  </a:lnTo>
                  <a:lnTo>
                    <a:pt x="1094103" y="2087091"/>
                  </a:lnTo>
                  <a:cubicBezTo>
                    <a:pt x="956235" y="1575544"/>
                    <a:pt x="574995" y="1139390"/>
                    <a:pt x="36223" y="954308"/>
                  </a:cubicBezTo>
                  <a:lnTo>
                    <a:pt x="0" y="943875"/>
                  </a:lnTo>
                  <a:close/>
                </a:path>
              </a:pathLst>
            </a:custGeom>
            <a:ln w="57150">
              <a:solidFill>
                <a:schemeClr val="bg1"/>
              </a:solidFill>
            </a:ln>
          </p:spPr>
        </p:pic>
        <p:pic>
          <p:nvPicPr>
            <p:cNvPr id="21" name="Picture 20" descr="A group of people fishing on a boat&#10;&#10;Description automatically generated">
              <a:extLst>
                <a:ext uri="{FF2B5EF4-FFF2-40B4-BE49-F238E27FC236}">
                  <a16:creationId xmlns:a16="http://schemas.microsoft.com/office/drawing/2014/main" id="{C5531236-47D1-63F6-D316-14BD5E9DFB89}"/>
                </a:ext>
              </a:extLst>
            </p:cNvPr>
            <p:cNvPicPr>
              <a:picLocks noChangeAspect="1"/>
            </p:cNvPicPr>
            <p:nvPr/>
          </p:nvPicPr>
          <p:blipFill>
            <a:blip r:embed="rId10" cstate="print">
              <a:extLst>
                <a:ext uri="{28A0092B-C50C-407E-A947-70E740481C1C}">
                  <a14:useLocalDpi xmlns:a14="http://schemas.microsoft.com/office/drawing/2010/main" val="0"/>
                </a:ext>
              </a:extLst>
            </a:blip>
            <a:srcRect t="9924" r="13294" b="8904"/>
            <a:stretch>
              <a:fillRect/>
            </a:stretch>
          </p:blipFill>
          <p:spPr>
            <a:xfrm rot="7583981">
              <a:off x="3292115" y="4072016"/>
              <a:ext cx="1694190" cy="2379075"/>
            </a:xfrm>
            <a:custGeom>
              <a:avLst/>
              <a:gdLst>
                <a:gd name="connsiteX0" fmla="*/ 524398 w 1694190"/>
                <a:gd name="connsiteY0" fmla="*/ 0 h 2379075"/>
                <a:gd name="connsiteX1" fmla="*/ 1687917 w 1694190"/>
                <a:gd name="connsiteY1" fmla="*/ 2379075 h 2379075"/>
                <a:gd name="connsiteX2" fmla="*/ 722181 w 1694190"/>
                <a:gd name="connsiteY2" fmla="*/ 2312586 h 2379075"/>
                <a:gd name="connsiteX3" fmla="*/ 728071 w 1694190"/>
                <a:gd name="connsiteY3" fmla="*/ 2248087 h 2379075"/>
                <a:gd name="connsiteX4" fmla="*/ 561397 w 1694190"/>
                <a:gd name="connsiteY4" fmla="*/ 1453893 h 2379075"/>
                <a:gd name="connsiteX5" fmla="*/ 36845 w 1694190"/>
                <a:gd name="connsiteY5" fmla="*/ 834722 h 2379075"/>
                <a:gd name="connsiteX6" fmla="*/ 0 w 1694190"/>
                <a:gd name="connsiteY6" fmla="*/ 811106 h 2379075"/>
                <a:gd name="connsiteX7" fmla="*/ 0 w 1694190"/>
                <a:gd name="connsiteY7" fmla="*/ 779256 h 237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190" h="2379075">
                  <a:moveTo>
                    <a:pt x="524398" y="0"/>
                  </a:moveTo>
                  <a:cubicBezTo>
                    <a:pt x="1309373" y="528245"/>
                    <a:pt x="1752904" y="1435144"/>
                    <a:pt x="1687917" y="2379075"/>
                  </a:cubicBezTo>
                  <a:lnTo>
                    <a:pt x="722181" y="2312586"/>
                  </a:lnTo>
                  <a:lnTo>
                    <a:pt x="728071" y="2248087"/>
                  </a:lnTo>
                  <a:cubicBezTo>
                    <a:pt x="739449" y="1982206"/>
                    <a:pt x="686536" y="1709768"/>
                    <a:pt x="561397" y="1453893"/>
                  </a:cubicBezTo>
                  <a:cubicBezTo>
                    <a:pt x="436257" y="1198016"/>
                    <a:pt x="253699" y="988983"/>
                    <a:pt x="36845" y="834722"/>
                  </a:cubicBezTo>
                  <a:lnTo>
                    <a:pt x="0" y="811106"/>
                  </a:lnTo>
                  <a:lnTo>
                    <a:pt x="0" y="779256"/>
                  </a:lnTo>
                  <a:close/>
                </a:path>
              </a:pathLst>
            </a:custGeom>
            <a:ln w="57150">
              <a:solidFill>
                <a:schemeClr val="bg1"/>
              </a:solidFill>
            </a:ln>
          </p:spPr>
        </p:pic>
        <p:pic>
          <p:nvPicPr>
            <p:cNvPr id="22" name="Picture 21" descr="A pile of fish in a pile&#10;&#10;Description automatically generated">
              <a:extLst>
                <a:ext uri="{FF2B5EF4-FFF2-40B4-BE49-F238E27FC236}">
                  <a16:creationId xmlns:a16="http://schemas.microsoft.com/office/drawing/2014/main" id="{24F7A1C1-86DC-AED8-50A8-BED7EEBF3A44}"/>
                </a:ext>
              </a:extLst>
            </p:cNvPr>
            <p:cNvPicPr>
              <a:picLocks noChangeAspect="1"/>
            </p:cNvPicPr>
            <p:nvPr/>
          </p:nvPicPr>
          <p:blipFill>
            <a:blip r:embed="rId11" cstate="print">
              <a:extLst>
                <a:ext uri="{28A0092B-C50C-407E-A947-70E740481C1C}">
                  <a14:useLocalDpi xmlns:a14="http://schemas.microsoft.com/office/drawing/2010/main" val="0"/>
                </a:ext>
              </a:extLst>
            </a:blip>
            <a:srcRect l="2113" t="64760" r="57374" b="853"/>
            <a:stretch>
              <a:fillRect/>
            </a:stretch>
          </p:blipFill>
          <p:spPr>
            <a:xfrm rot="17777501">
              <a:off x="1651157" y="1127458"/>
              <a:ext cx="2569165" cy="1486893"/>
            </a:xfrm>
            <a:custGeom>
              <a:avLst/>
              <a:gdLst>
                <a:gd name="connsiteX0" fmla="*/ 0 w 2569165"/>
                <a:gd name="connsiteY0" fmla="*/ 102060 h 1486893"/>
                <a:gd name="connsiteX1" fmla="*/ 2569165 w 2569165"/>
                <a:gd name="connsiteY1" fmla="*/ 744835 h 1486893"/>
                <a:gd name="connsiteX2" fmla="*/ 1851407 w 2569165"/>
                <a:gd name="connsiteY2" fmla="*/ 1486893 h 1486893"/>
                <a:gd name="connsiteX3" fmla="*/ 1754425 w 2569165"/>
                <a:gd name="connsiteY3" fmla="*/ 1397191 h 1486893"/>
                <a:gd name="connsiteX4" fmla="*/ 403200 w 2569165"/>
                <a:gd name="connsiteY4" fmla="*/ 1035542 h 1486893"/>
                <a:gd name="connsiteX5" fmla="*/ 275335 w 2569165"/>
                <a:gd name="connsiteY5" fmla="*/ 1065209 h 148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9165" h="1486893">
                  <a:moveTo>
                    <a:pt x="0" y="102060"/>
                  </a:moveTo>
                  <a:cubicBezTo>
                    <a:pt x="909723" y="-158001"/>
                    <a:pt x="1889083" y="87023"/>
                    <a:pt x="2569165" y="744835"/>
                  </a:cubicBezTo>
                  <a:lnTo>
                    <a:pt x="1851407" y="1486893"/>
                  </a:lnTo>
                  <a:lnTo>
                    <a:pt x="1754425" y="1397191"/>
                  </a:lnTo>
                  <a:cubicBezTo>
                    <a:pt x="1389181" y="1090672"/>
                    <a:pt x="897235" y="947052"/>
                    <a:pt x="403200" y="1035542"/>
                  </a:cubicBezTo>
                  <a:lnTo>
                    <a:pt x="275335" y="1065209"/>
                  </a:lnTo>
                  <a:close/>
                </a:path>
              </a:pathLst>
            </a:custGeom>
            <a:ln w="57150">
              <a:solidFill>
                <a:schemeClr val="bg1"/>
              </a:solidFill>
            </a:ln>
          </p:spPr>
        </p:pic>
        <p:pic>
          <p:nvPicPr>
            <p:cNvPr id="23" name="Picture 22" descr="A fish in a net&#10;&#10;Description automatically generated">
              <a:extLst>
                <a:ext uri="{FF2B5EF4-FFF2-40B4-BE49-F238E27FC236}">
                  <a16:creationId xmlns:a16="http://schemas.microsoft.com/office/drawing/2014/main" id="{EAA4033B-105A-9C34-943A-C47670AA072C}"/>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bright="17000"/>
                      </a14:imgEffect>
                    </a14:imgLayer>
                  </a14:imgProps>
                </a:ext>
                <a:ext uri="{28A0092B-C50C-407E-A947-70E740481C1C}">
                  <a14:useLocalDpi xmlns:a14="http://schemas.microsoft.com/office/drawing/2010/main" val="0"/>
                </a:ext>
              </a:extLst>
            </a:blip>
            <a:srcRect l="9647" t="2178" r="259" b="9090"/>
            <a:stretch/>
          </p:blipFill>
          <p:spPr>
            <a:xfrm rot="21071042">
              <a:off x="3605805" y="471912"/>
              <a:ext cx="2501739" cy="1590267"/>
            </a:xfrm>
            <a:custGeom>
              <a:avLst/>
              <a:gdLst>
                <a:gd name="connsiteX0" fmla="*/ 0 w 2501739"/>
                <a:gd name="connsiteY0" fmla="*/ 47370 h 1590267"/>
                <a:gd name="connsiteX1" fmla="*/ 2501739 w 2501739"/>
                <a:gd name="connsiteY1" fmla="*/ 916318 h 1590267"/>
                <a:gd name="connsiteX2" fmla="*/ 1722227 w 2501739"/>
                <a:gd name="connsiteY2" fmla="*/ 1590267 h 1590267"/>
                <a:gd name="connsiteX3" fmla="*/ 1707008 w 2501739"/>
                <a:gd name="connsiteY3" fmla="*/ 1571849 h 1590267"/>
                <a:gd name="connsiteX4" fmla="*/ 1029245 w 2501739"/>
                <a:gd name="connsiteY4" fmla="*/ 1125571 h 1590267"/>
                <a:gd name="connsiteX5" fmla="*/ 220769 w 2501739"/>
                <a:gd name="connsiteY5" fmla="*/ 1055622 h 1590267"/>
                <a:gd name="connsiteX6" fmla="*/ 194264 w 2501739"/>
                <a:gd name="connsiteY6" fmla="*/ 1061317 h 159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1739" h="1590267">
                  <a:moveTo>
                    <a:pt x="0" y="47370"/>
                  </a:moveTo>
                  <a:cubicBezTo>
                    <a:pt x="929263" y="-130670"/>
                    <a:pt x="1882921" y="200572"/>
                    <a:pt x="2501739" y="916318"/>
                  </a:cubicBezTo>
                  <a:lnTo>
                    <a:pt x="1722227" y="1590267"/>
                  </a:lnTo>
                  <a:lnTo>
                    <a:pt x="1707008" y="1571849"/>
                  </a:lnTo>
                  <a:cubicBezTo>
                    <a:pt x="1527787" y="1375120"/>
                    <a:pt x="1298314" y="1219029"/>
                    <a:pt x="1029245" y="1125571"/>
                  </a:cubicBezTo>
                  <a:cubicBezTo>
                    <a:pt x="760177" y="1032113"/>
                    <a:pt x="483353" y="1012349"/>
                    <a:pt x="220769" y="1055622"/>
                  </a:cubicBezTo>
                  <a:lnTo>
                    <a:pt x="194264" y="1061317"/>
                  </a:lnTo>
                  <a:close/>
                </a:path>
              </a:pathLst>
            </a:custGeom>
            <a:ln w="57150">
              <a:solidFill>
                <a:schemeClr val="bg1"/>
              </a:solidFill>
            </a:ln>
          </p:spPr>
        </p:pic>
        <p:pic>
          <p:nvPicPr>
            <p:cNvPr id="24" name="Picture 23" descr="A group of fish in a net&#10;&#10;Description automatically generated">
              <a:extLst>
                <a:ext uri="{FF2B5EF4-FFF2-40B4-BE49-F238E27FC236}">
                  <a16:creationId xmlns:a16="http://schemas.microsoft.com/office/drawing/2014/main" id="{A62D66B0-0F2F-BBDE-E80A-055A2FC0E5C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49262" t="28074" r="13882" b="20908"/>
            <a:stretch/>
          </p:blipFill>
          <p:spPr>
            <a:xfrm rot="12187926">
              <a:off x="1382636" y="2841585"/>
              <a:ext cx="2085547" cy="2165194"/>
            </a:xfrm>
            <a:custGeom>
              <a:avLst/>
              <a:gdLst>
                <a:gd name="connsiteX0" fmla="*/ 286350 w 2085547"/>
                <a:gd name="connsiteY0" fmla="*/ 0 h 2165194"/>
                <a:gd name="connsiteX1" fmla="*/ 2085547 w 2085547"/>
                <a:gd name="connsiteY1" fmla="*/ 1943364 h 2165194"/>
                <a:gd name="connsiteX2" fmla="*/ 1108687 w 2085547"/>
                <a:gd name="connsiteY2" fmla="*/ 2165194 h 2165194"/>
                <a:gd name="connsiteX3" fmla="*/ 1102203 w 2085547"/>
                <a:gd name="connsiteY3" fmla="*/ 2128059 h 2165194"/>
                <a:gd name="connsiteX4" fmla="*/ 89577 w 2085547"/>
                <a:gd name="connsiteY4" fmla="*/ 954648 h 2165194"/>
                <a:gd name="connsiteX5" fmla="*/ 0 w 2085547"/>
                <a:gd name="connsiteY5" fmla="*/ 924701 h 21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5547" h="2165194">
                  <a:moveTo>
                    <a:pt x="286350" y="0"/>
                  </a:moveTo>
                  <a:cubicBezTo>
                    <a:pt x="1190171" y="279884"/>
                    <a:pt x="1876022" y="1020690"/>
                    <a:pt x="2085547" y="1943364"/>
                  </a:cubicBezTo>
                  <a:lnTo>
                    <a:pt x="1108687" y="2165194"/>
                  </a:lnTo>
                  <a:lnTo>
                    <a:pt x="1102203" y="2128059"/>
                  </a:lnTo>
                  <a:cubicBezTo>
                    <a:pt x="976051" y="1572528"/>
                    <a:pt x="583360" y="1146654"/>
                    <a:pt x="89577" y="954648"/>
                  </a:cubicBezTo>
                  <a:lnTo>
                    <a:pt x="0" y="924701"/>
                  </a:lnTo>
                  <a:close/>
                </a:path>
              </a:pathLst>
            </a:custGeom>
            <a:ln w="57150">
              <a:solidFill>
                <a:schemeClr val="bg1"/>
              </a:solidFill>
            </a:ln>
          </p:spPr>
        </p:pic>
      </p:grpSp>
    </p:spTree>
    <p:extLst>
      <p:ext uri="{BB962C8B-B14F-4D97-AF65-F5344CB8AC3E}">
        <p14:creationId xmlns:p14="http://schemas.microsoft.com/office/powerpoint/2010/main" val="3150524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FA34-6C34-1F86-1B71-F176FEE5BD96}"/>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C0605A7C-F8FE-B949-6E2D-5895A07316B4}"/>
              </a:ext>
            </a:extLst>
          </p:cNvPr>
          <p:cNvGrpSpPr/>
          <p:nvPr/>
        </p:nvGrpSpPr>
        <p:grpSpPr>
          <a:xfrm rot="17439926">
            <a:off x="-1752279" y="776885"/>
            <a:ext cx="5868232" cy="5815570"/>
            <a:chOff x="1382636" y="471912"/>
            <a:chExt cx="5738147" cy="5636737"/>
          </a:xfrm>
        </p:grpSpPr>
        <p:pic>
          <p:nvPicPr>
            <p:cNvPr id="3" name="Picture 2" descr="A fish lying on a green surface&#10;&#10;Description automatically generated">
              <a:extLst>
                <a:ext uri="{FF2B5EF4-FFF2-40B4-BE49-F238E27FC236}">
                  <a16:creationId xmlns:a16="http://schemas.microsoft.com/office/drawing/2014/main" id="{4DDA76F2-337F-BAE2-843C-2BA4A74D2297}"/>
                </a:ext>
              </a:extLst>
            </p:cNvPr>
            <p:cNvPicPr>
              <a:picLocks noChangeAspect="1"/>
            </p:cNvPicPr>
            <p:nvPr/>
          </p:nvPicPr>
          <p:blipFill>
            <a:blip r:embed="rId3" cstate="print">
              <a:extLst>
                <a:ext uri="{28A0092B-C50C-407E-A947-70E740481C1C}">
                  <a14:useLocalDpi xmlns:a14="http://schemas.microsoft.com/office/drawing/2010/main" val="0"/>
                </a:ext>
              </a:extLst>
            </a:blip>
            <a:srcRect l="2164" t="24094" r="4794" b="17334"/>
            <a:stretch>
              <a:fillRect/>
            </a:stretch>
          </p:blipFill>
          <p:spPr>
            <a:xfrm rot="4097181">
              <a:off x="4984104" y="1916610"/>
              <a:ext cx="2646655" cy="1249579"/>
            </a:xfrm>
            <a:custGeom>
              <a:avLst/>
              <a:gdLst>
                <a:gd name="connsiteX0" fmla="*/ 0 w 2646655"/>
                <a:gd name="connsiteY0" fmla="*/ 308877 h 1249579"/>
                <a:gd name="connsiteX1" fmla="*/ 2646655 w 2646655"/>
                <a:gd name="connsiteY1" fmla="*/ 403692 h 1249579"/>
                <a:gd name="connsiteX2" fmla="*/ 2117023 w 2646655"/>
                <a:gd name="connsiteY2" fmla="*/ 1249579 h 1249579"/>
                <a:gd name="connsiteX3" fmla="*/ 2002399 w 2646655"/>
                <a:gd name="connsiteY3" fmla="*/ 1185620 h 1249579"/>
                <a:gd name="connsiteX4" fmla="*/ 603878 w 2646655"/>
                <a:gd name="connsiteY4" fmla="*/ 1158416 h 1249579"/>
                <a:gd name="connsiteX5" fmla="*/ 482949 w 2646655"/>
                <a:gd name="connsiteY5" fmla="*/ 1219155 h 124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6655" h="1249579">
                  <a:moveTo>
                    <a:pt x="0" y="308877"/>
                  </a:moveTo>
                  <a:cubicBezTo>
                    <a:pt x="835815" y="-134567"/>
                    <a:pt x="1844715" y="-98423"/>
                    <a:pt x="2646655" y="403692"/>
                  </a:cubicBezTo>
                  <a:lnTo>
                    <a:pt x="2117023" y="1249579"/>
                  </a:lnTo>
                  <a:lnTo>
                    <a:pt x="2002399" y="1185620"/>
                  </a:lnTo>
                  <a:cubicBezTo>
                    <a:pt x="1552272" y="963613"/>
                    <a:pt x="1039792" y="965192"/>
                    <a:pt x="603878" y="1158416"/>
                  </a:cubicBezTo>
                  <a:lnTo>
                    <a:pt x="482949" y="1219155"/>
                  </a:lnTo>
                  <a:close/>
                </a:path>
              </a:pathLst>
            </a:custGeom>
            <a:ln w="57150">
              <a:solidFill>
                <a:schemeClr val="bg1"/>
              </a:solidFill>
            </a:ln>
          </p:spPr>
        </p:pic>
        <p:pic>
          <p:nvPicPr>
            <p:cNvPr id="4" name="Picture 3" descr="A school of fish swimming in the ocean&#10;&#10;Description automatically generated">
              <a:extLst>
                <a:ext uri="{FF2B5EF4-FFF2-40B4-BE49-F238E27FC236}">
                  <a16:creationId xmlns:a16="http://schemas.microsoft.com/office/drawing/2014/main" id="{5EB6BF7E-28D2-640B-AD7D-CBDB29BC6006}"/>
                </a:ext>
              </a:extLst>
            </p:cNvPr>
            <p:cNvPicPr>
              <a:picLocks noChangeAspect="1"/>
            </p:cNvPicPr>
            <p:nvPr/>
          </p:nvPicPr>
          <p:blipFill>
            <a:blip r:embed="rId4" cstate="print">
              <a:extLst>
                <a:ext uri="{28A0092B-C50C-407E-A947-70E740481C1C}">
                  <a14:useLocalDpi xmlns:a14="http://schemas.microsoft.com/office/drawing/2010/main" val="0"/>
                </a:ext>
              </a:extLst>
            </a:blip>
            <a:srcRect l="6670" t="4983" r="40853" b="11492"/>
            <a:stretch>
              <a:fillRect/>
            </a:stretch>
          </p:blipFill>
          <p:spPr>
            <a:xfrm rot="4882752">
              <a:off x="4997951" y="3460688"/>
              <a:ext cx="2063155" cy="2182509"/>
            </a:xfrm>
            <a:custGeom>
              <a:avLst/>
              <a:gdLst>
                <a:gd name="connsiteX0" fmla="*/ 324245 w 2063155"/>
                <a:gd name="connsiteY0" fmla="*/ 0 h 2182509"/>
                <a:gd name="connsiteX1" fmla="*/ 2063155 w 2063155"/>
                <a:gd name="connsiteY1" fmla="*/ 1997490 h 2182509"/>
                <a:gd name="connsiteX2" fmla="*/ 1114943 w 2063155"/>
                <a:gd name="connsiteY2" fmla="*/ 2182509 h 2182509"/>
                <a:gd name="connsiteX3" fmla="*/ 1094103 w 2063155"/>
                <a:gd name="connsiteY3" fmla="*/ 2087091 h 2182509"/>
                <a:gd name="connsiteX4" fmla="*/ 36223 w 2063155"/>
                <a:gd name="connsiteY4" fmla="*/ 954308 h 2182509"/>
                <a:gd name="connsiteX5" fmla="*/ 0 w 2063155"/>
                <a:gd name="connsiteY5" fmla="*/ 943875 h 218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155" h="2182509">
                  <a:moveTo>
                    <a:pt x="324245" y="0"/>
                  </a:moveTo>
                  <a:cubicBezTo>
                    <a:pt x="1219082" y="307399"/>
                    <a:pt x="1881951" y="1068838"/>
                    <a:pt x="2063155" y="1997490"/>
                  </a:cubicBezTo>
                  <a:lnTo>
                    <a:pt x="1114943" y="2182509"/>
                  </a:lnTo>
                  <a:lnTo>
                    <a:pt x="1094103" y="2087091"/>
                  </a:lnTo>
                  <a:cubicBezTo>
                    <a:pt x="956235" y="1575544"/>
                    <a:pt x="574995" y="1139390"/>
                    <a:pt x="36223" y="954308"/>
                  </a:cubicBezTo>
                  <a:lnTo>
                    <a:pt x="0" y="943875"/>
                  </a:lnTo>
                  <a:close/>
                </a:path>
              </a:pathLst>
            </a:custGeom>
            <a:ln w="57150">
              <a:solidFill>
                <a:schemeClr val="bg1"/>
              </a:solidFill>
            </a:ln>
          </p:spPr>
        </p:pic>
        <p:pic>
          <p:nvPicPr>
            <p:cNvPr id="8" name="Picture 7" descr="A group of people fishing on a boat&#10;&#10;Description automatically generated">
              <a:extLst>
                <a:ext uri="{FF2B5EF4-FFF2-40B4-BE49-F238E27FC236}">
                  <a16:creationId xmlns:a16="http://schemas.microsoft.com/office/drawing/2014/main" id="{0F28E1EE-DD74-0EB0-3F07-64443B9CCEAB}"/>
                </a:ext>
              </a:extLst>
            </p:cNvPr>
            <p:cNvPicPr>
              <a:picLocks noChangeAspect="1"/>
            </p:cNvPicPr>
            <p:nvPr/>
          </p:nvPicPr>
          <p:blipFill>
            <a:blip r:embed="rId5" cstate="print">
              <a:extLst>
                <a:ext uri="{28A0092B-C50C-407E-A947-70E740481C1C}">
                  <a14:useLocalDpi xmlns:a14="http://schemas.microsoft.com/office/drawing/2010/main" val="0"/>
                </a:ext>
              </a:extLst>
            </a:blip>
            <a:srcRect t="9924" r="13294" b="8904"/>
            <a:stretch>
              <a:fillRect/>
            </a:stretch>
          </p:blipFill>
          <p:spPr>
            <a:xfrm rot="7583981">
              <a:off x="3292115" y="4072016"/>
              <a:ext cx="1694190" cy="2379075"/>
            </a:xfrm>
            <a:custGeom>
              <a:avLst/>
              <a:gdLst>
                <a:gd name="connsiteX0" fmla="*/ 524398 w 1694190"/>
                <a:gd name="connsiteY0" fmla="*/ 0 h 2379075"/>
                <a:gd name="connsiteX1" fmla="*/ 1687917 w 1694190"/>
                <a:gd name="connsiteY1" fmla="*/ 2379075 h 2379075"/>
                <a:gd name="connsiteX2" fmla="*/ 722181 w 1694190"/>
                <a:gd name="connsiteY2" fmla="*/ 2312586 h 2379075"/>
                <a:gd name="connsiteX3" fmla="*/ 728071 w 1694190"/>
                <a:gd name="connsiteY3" fmla="*/ 2248087 h 2379075"/>
                <a:gd name="connsiteX4" fmla="*/ 561397 w 1694190"/>
                <a:gd name="connsiteY4" fmla="*/ 1453893 h 2379075"/>
                <a:gd name="connsiteX5" fmla="*/ 36845 w 1694190"/>
                <a:gd name="connsiteY5" fmla="*/ 834722 h 2379075"/>
                <a:gd name="connsiteX6" fmla="*/ 0 w 1694190"/>
                <a:gd name="connsiteY6" fmla="*/ 811106 h 2379075"/>
                <a:gd name="connsiteX7" fmla="*/ 0 w 1694190"/>
                <a:gd name="connsiteY7" fmla="*/ 779256 h 237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190" h="2379075">
                  <a:moveTo>
                    <a:pt x="524398" y="0"/>
                  </a:moveTo>
                  <a:cubicBezTo>
                    <a:pt x="1309373" y="528245"/>
                    <a:pt x="1752904" y="1435144"/>
                    <a:pt x="1687917" y="2379075"/>
                  </a:cubicBezTo>
                  <a:lnTo>
                    <a:pt x="722181" y="2312586"/>
                  </a:lnTo>
                  <a:lnTo>
                    <a:pt x="728071" y="2248087"/>
                  </a:lnTo>
                  <a:cubicBezTo>
                    <a:pt x="739449" y="1982206"/>
                    <a:pt x="686536" y="1709768"/>
                    <a:pt x="561397" y="1453893"/>
                  </a:cubicBezTo>
                  <a:cubicBezTo>
                    <a:pt x="436257" y="1198016"/>
                    <a:pt x="253699" y="988983"/>
                    <a:pt x="36845" y="834722"/>
                  </a:cubicBezTo>
                  <a:lnTo>
                    <a:pt x="0" y="811106"/>
                  </a:lnTo>
                  <a:lnTo>
                    <a:pt x="0" y="779256"/>
                  </a:lnTo>
                  <a:close/>
                </a:path>
              </a:pathLst>
            </a:custGeom>
            <a:ln w="57150">
              <a:solidFill>
                <a:schemeClr val="bg1"/>
              </a:solidFill>
            </a:ln>
          </p:spPr>
        </p:pic>
        <p:pic>
          <p:nvPicPr>
            <p:cNvPr id="9" name="Picture 8" descr="A pile of fish in a pile&#10;&#10;Description automatically generated">
              <a:extLst>
                <a:ext uri="{FF2B5EF4-FFF2-40B4-BE49-F238E27FC236}">
                  <a16:creationId xmlns:a16="http://schemas.microsoft.com/office/drawing/2014/main" id="{09F0C4C4-F9BD-1103-7534-AFABF3AD22FD}"/>
                </a:ext>
              </a:extLst>
            </p:cNvPr>
            <p:cNvPicPr>
              <a:picLocks noChangeAspect="1"/>
            </p:cNvPicPr>
            <p:nvPr/>
          </p:nvPicPr>
          <p:blipFill>
            <a:blip r:embed="rId6" cstate="print">
              <a:extLst>
                <a:ext uri="{28A0092B-C50C-407E-A947-70E740481C1C}">
                  <a14:useLocalDpi xmlns:a14="http://schemas.microsoft.com/office/drawing/2010/main" val="0"/>
                </a:ext>
              </a:extLst>
            </a:blip>
            <a:srcRect l="2113" t="64760" r="57374" b="853"/>
            <a:stretch>
              <a:fillRect/>
            </a:stretch>
          </p:blipFill>
          <p:spPr>
            <a:xfrm rot="17777501">
              <a:off x="1651157" y="1127458"/>
              <a:ext cx="2569165" cy="1486893"/>
            </a:xfrm>
            <a:custGeom>
              <a:avLst/>
              <a:gdLst>
                <a:gd name="connsiteX0" fmla="*/ 0 w 2569165"/>
                <a:gd name="connsiteY0" fmla="*/ 102060 h 1486893"/>
                <a:gd name="connsiteX1" fmla="*/ 2569165 w 2569165"/>
                <a:gd name="connsiteY1" fmla="*/ 744835 h 1486893"/>
                <a:gd name="connsiteX2" fmla="*/ 1851407 w 2569165"/>
                <a:gd name="connsiteY2" fmla="*/ 1486893 h 1486893"/>
                <a:gd name="connsiteX3" fmla="*/ 1754425 w 2569165"/>
                <a:gd name="connsiteY3" fmla="*/ 1397191 h 1486893"/>
                <a:gd name="connsiteX4" fmla="*/ 403200 w 2569165"/>
                <a:gd name="connsiteY4" fmla="*/ 1035542 h 1486893"/>
                <a:gd name="connsiteX5" fmla="*/ 275335 w 2569165"/>
                <a:gd name="connsiteY5" fmla="*/ 1065209 h 148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9165" h="1486893">
                  <a:moveTo>
                    <a:pt x="0" y="102060"/>
                  </a:moveTo>
                  <a:cubicBezTo>
                    <a:pt x="909723" y="-158001"/>
                    <a:pt x="1889083" y="87023"/>
                    <a:pt x="2569165" y="744835"/>
                  </a:cubicBezTo>
                  <a:lnTo>
                    <a:pt x="1851407" y="1486893"/>
                  </a:lnTo>
                  <a:lnTo>
                    <a:pt x="1754425" y="1397191"/>
                  </a:lnTo>
                  <a:cubicBezTo>
                    <a:pt x="1389181" y="1090672"/>
                    <a:pt x="897235" y="947052"/>
                    <a:pt x="403200" y="1035542"/>
                  </a:cubicBezTo>
                  <a:lnTo>
                    <a:pt x="275335" y="1065209"/>
                  </a:lnTo>
                  <a:close/>
                </a:path>
              </a:pathLst>
            </a:custGeom>
            <a:ln w="57150">
              <a:solidFill>
                <a:schemeClr val="bg1"/>
              </a:solidFill>
            </a:ln>
          </p:spPr>
        </p:pic>
        <p:pic>
          <p:nvPicPr>
            <p:cNvPr id="10" name="Picture 9" descr="A fish in a net&#10;&#10;Description automatically generated">
              <a:extLst>
                <a:ext uri="{FF2B5EF4-FFF2-40B4-BE49-F238E27FC236}">
                  <a16:creationId xmlns:a16="http://schemas.microsoft.com/office/drawing/2014/main" id="{4D65A326-91E4-7906-8977-D8D86140B52D}"/>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17000"/>
                      </a14:imgEffect>
                    </a14:imgLayer>
                  </a14:imgProps>
                </a:ext>
                <a:ext uri="{28A0092B-C50C-407E-A947-70E740481C1C}">
                  <a14:useLocalDpi xmlns:a14="http://schemas.microsoft.com/office/drawing/2010/main" val="0"/>
                </a:ext>
              </a:extLst>
            </a:blip>
            <a:srcRect l="9647" t="2178" r="259" b="9090"/>
            <a:stretch/>
          </p:blipFill>
          <p:spPr>
            <a:xfrm rot="21071042">
              <a:off x="3605805" y="471912"/>
              <a:ext cx="2501739" cy="1590267"/>
            </a:xfrm>
            <a:custGeom>
              <a:avLst/>
              <a:gdLst>
                <a:gd name="connsiteX0" fmla="*/ 0 w 2501739"/>
                <a:gd name="connsiteY0" fmla="*/ 47370 h 1590267"/>
                <a:gd name="connsiteX1" fmla="*/ 2501739 w 2501739"/>
                <a:gd name="connsiteY1" fmla="*/ 916318 h 1590267"/>
                <a:gd name="connsiteX2" fmla="*/ 1722227 w 2501739"/>
                <a:gd name="connsiteY2" fmla="*/ 1590267 h 1590267"/>
                <a:gd name="connsiteX3" fmla="*/ 1707008 w 2501739"/>
                <a:gd name="connsiteY3" fmla="*/ 1571849 h 1590267"/>
                <a:gd name="connsiteX4" fmla="*/ 1029245 w 2501739"/>
                <a:gd name="connsiteY4" fmla="*/ 1125571 h 1590267"/>
                <a:gd name="connsiteX5" fmla="*/ 220769 w 2501739"/>
                <a:gd name="connsiteY5" fmla="*/ 1055622 h 1590267"/>
                <a:gd name="connsiteX6" fmla="*/ 194264 w 2501739"/>
                <a:gd name="connsiteY6" fmla="*/ 1061317 h 159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1739" h="1590267">
                  <a:moveTo>
                    <a:pt x="0" y="47370"/>
                  </a:moveTo>
                  <a:cubicBezTo>
                    <a:pt x="929263" y="-130670"/>
                    <a:pt x="1882921" y="200572"/>
                    <a:pt x="2501739" y="916318"/>
                  </a:cubicBezTo>
                  <a:lnTo>
                    <a:pt x="1722227" y="1590267"/>
                  </a:lnTo>
                  <a:lnTo>
                    <a:pt x="1707008" y="1571849"/>
                  </a:lnTo>
                  <a:cubicBezTo>
                    <a:pt x="1527787" y="1375120"/>
                    <a:pt x="1298314" y="1219029"/>
                    <a:pt x="1029245" y="1125571"/>
                  </a:cubicBezTo>
                  <a:cubicBezTo>
                    <a:pt x="760177" y="1032113"/>
                    <a:pt x="483353" y="1012349"/>
                    <a:pt x="220769" y="1055622"/>
                  </a:cubicBezTo>
                  <a:lnTo>
                    <a:pt x="194264" y="1061317"/>
                  </a:lnTo>
                  <a:close/>
                </a:path>
              </a:pathLst>
            </a:custGeom>
            <a:ln w="57150">
              <a:solidFill>
                <a:schemeClr val="bg1"/>
              </a:solidFill>
            </a:ln>
          </p:spPr>
        </p:pic>
        <p:pic>
          <p:nvPicPr>
            <p:cNvPr id="11" name="Picture 10" descr="A group of fish in a net&#10;&#10;Description automatically generated">
              <a:extLst>
                <a:ext uri="{FF2B5EF4-FFF2-40B4-BE49-F238E27FC236}">
                  <a16:creationId xmlns:a16="http://schemas.microsoft.com/office/drawing/2014/main" id="{082FDDC6-84AA-6D8A-EE56-A220EF928E4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9262" t="28074" r="13882" b="20908"/>
            <a:stretch/>
          </p:blipFill>
          <p:spPr>
            <a:xfrm rot="12187926">
              <a:off x="1382636" y="2841585"/>
              <a:ext cx="2085547" cy="2165194"/>
            </a:xfrm>
            <a:custGeom>
              <a:avLst/>
              <a:gdLst>
                <a:gd name="connsiteX0" fmla="*/ 286350 w 2085547"/>
                <a:gd name="connsiteY0" fmla="*/ 0 h 2165194"/>
                <a:gd name="connsiteX1" fmla="*/ 2085547 w 2085547"/>
                <a:gd name="connsiteY1" fmla="*/ 1943364 h 2165194"/>
                <a:gd name="connsiteX2" fmla="*/ 1108687 w 2085547"/>
                <a:gd name="connsiteY2" fmla="*/ 2165194 h 2165194"/>
                <a:gd name="connsiteX3" fmla="*/ 1102203 w 2085547"/>
                <a:gd name="connsiteY3" fmla="*/ 2128059 h 2165194"/>
                <a:gd name="connsiteX4" fmla="*/ 89577 w 2085547"/>
                <a:gd name="connsiteY4" fmla="*/ 954648 h 2165194"/>
                <a:gd name="connsiteX5" fmla="*/ 0 w 2085547"/>
                <a:gd name="connsiteY5" fmla="*/ 924701 h 21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5547" h="2165194">
                  <a:moveTo>
                    <a:pt x="286350" y="0"/>
                  </a:moveTo>
                  <a:cubicBezTo>
                    <a:pt x="1190171" y="279884"/>
                    <a:pt x="1876022" y="1020690"/>
                    <a:pt x="2085547" y="1943364"/>
                  </a:cubicBezTo>
                  <a:lnTo>
                    <a:pt x="1108687" y="2165194"/>
                  </a:lnTo>
                  <a:lnTo>
                    <a:pt x="1102203" y="2128059"/>
                  </a:lnTo>
                  <a:cubicBezTo>
                    <a:pt x="976051" y="1572528"/>
                    <a:pt x="583360" y="1146654"/>
                    <a:pt x="89577" y="954648"/>
                  </a:cubicBezTo>
                  <a:lnTo>
                    <a:pt x="0" y="924701"/>
                  </a:lnTo>
                  <a:close/>
                </a:path>
              </a:pathLst>
            </a:custGeom>
            <a:ln w="57150">
              <a:solidFill>
                <a:schemeClr val="bg1"/>
              </a:solidFill>
            </a:ln>
          </p:spPr>
        </p:pic>
      </p:grpSp>
      <p:grpSp>
        <p:nvGrpSpPr>
          <p:cNvPr id="41" name="Group 40">
            <a:extLst>
              <a:ext uri="{FF2B5EF4-FFF2-40B4-BE49-F238E27FC236}">
                <a16:creationId xmlns:a16="http://schemas.microsoft.com/office/drawing/2014/main" id="{DD0B2690-FC9D-B261-EA37-7588AE3A50E2}"/>
              </a:ext>
            </a:extLst>
          </p:cNvPr>
          <p:cNvGrpSpPr/>
          <p:nvPr/>
        </p:nvGrpSpPr>
        <p:grpSpPr>
          <a:xfrm>
            <a:off x="4172231" y="2412601"/>
            <a:ext cx="8444595" cy="4042710"/>
            <a:chOff x="3247018" y="1446245"/>
            <a:chExt cx="8444595" cy="4042710"/>
          </a:xfrm>
        </p:grpSpPr>
        <p:sp>
          <p:nvSpPr>
            <p:cNvPr id="12" name="TextBox 11">
              <a:extLst>
                <a:ext uri="{FF2B5EF4-FFF2-40B4-BE49-F238E27FC236}">
                  <a16:creationId xmlns:a16="http://schemas.microsoft.com/office/drawing/2014/main" id="{4EC0B1F4-6363-A471-8E34-793A878A69D2}"/>
                </a:ext>
              </a:extLst>
            </p:cNvPr>
            <p:cNvSpPr txBox="1"/>
            <p:nvPr/>
          </p:nvSpPr>
          <p:spPr>
            <a:xfrm>
              <a:off x="3499744" y="1446245"/>
              <a:ext cx="8191869" cy="707886"/>
            </a:xfrm>
            <a:prstGeom prst="rect">
              <a:avLst/>
            </a:prstGeom>
            <a:noFill/>
          </p:spPr>
          <p:txBody>
            <a:bodyPr wrap="square">
              <a:spAutoFit/>
            </a:bodyPr>
            <a:lstStyle/>
            <a:p>
              <a:pPr marL="63500" marR="63500">
                <a:spcBef>
                  <a:spcPts val="500"/>
                </a:spcBef>
                <a:spcAft>
                  <a:spcPts val="500"/>
                </a:spcAft>
                <a:defRPr/>
              </a:pPr>
              <a:r>
                <a:rPr lang="en-GB" sz="4000" cap="small" dirty="0" err="1">
                  <a:solidFill>
                    <a:schemeClr val="accent1">
                      <a:lumMod val="75000"/>
                    </a:schemeClr>
                  </a:solidFill>
                  <a:latin typeface="+mj-lt"/>
                </a:rPr>
                <a:t>Dfob</a:t>
              </a:r>
              <a:r>
                <a:rPr lang="en-GB" sz="4000" cap="small" dirty="0">
                  <a:solidFill>
                    <a:schemeClr val="accent1">
                      <a:lumMod val="75000"/>
                    </a:schemeClr>
                  </a:solidFill>
                  <a:latin typeface="+mj-lt"/>
                </a:rPr>
                <a:t>-related activities</a:t>
              </a:r>
              <a:endParaRPr lang="en-SC" sz="4000" cap="small" dirty="0">
                <a:solidFill>
                  <a:schemeClr val="accent1">
                    <a:lumMod val="75000"/>
                  </a:schemeClr>
                </a:solidFill>
                <a:latin typeface="+mj-lt"/>
              </a:endParaRPr>
            </a:p>
          </p:txBody>
        </p:sp>
        <p:sp>
          <p:nvSpPr>
            <p:cNvPr id="21" name="TextBox 20">
              <a:extLst>
                <a:ext uri="{FF2B5EF4-FFF2-40B4-BE49-F238E27FC236}">
                  <a16:creationId xmlns:a16="http://schemas.microsoft.com/office/drawing/2014/main" id="{261C2975-8A22-3606-3A4A-2EBD1A071A72}"/>
                </a:ext>
              </a:extLst>
            </p:cNvPr>
            <p:cNvSpPr txBox="1"/>
            <p:nvPr/>
          </p:nvSpPr>
          <p:spPr>
            <a:xfrm>
              <a:off x="3469436" y="3662814"/>
              <a:ext cx="7749287" cy="1826141"/>
            </a:xfrm>
            <a:prstGeom prst="rect">
              <a:avLst/>
            </a:prstGeom>
            <a:noFill/>
          </p:spPr>
          <p:txBody>
            <a:bodyPr wrap="square" lIns="91440" tIns="45720" rIns="91440" bIns="45720" anchor="t">
              <a:spAutoFit/>
            </a:bodyPr>
            <a:lstStyle/>
            <a:p>
              <a:pPr marL="63500" marR="63500">
                <a:spcBef>
                  <a:spcPts val="500"/>
                </a:spcBef>
                <a:spcAft>
                  <a:spcPts val="500"/>
                </a:spcAft>
                <a:defRPr/>
              </a:pPr>
              <a:r>
                <a:rPr lang="en-GB" sz="4000" cap="small" dirty="0">
                  <a:solidFill>
                    <a:schemeClr val="accent1">
                      <a:lumMod val="75000"/>
                    </a:schemeClr>
                  </a:solidFill>
                  <a:latin typeface="+mj-lt"/>
                </a:rPr>
                <a:t>Daily buoy positions</a:t>
              </a:r>
            </a:p>
            <a:p>
              <a:pPr marL="520700" marR="63500" lvl="1" indent="-457200">
                <a:spcBef>
                  <a:spcPts val="500"/>
                </a:spcBef>
                <a:spcAft>
                  <a:spcPts val="500"/>
                </a:spcAft>
                <a:buFont typeface="Courier New" panose="02070309020205020404" pitchFamily="49" charset="0"/>
                <a:buChar char="o"/>
                <a:defRPr/>
              </a:pPr>
              <a:r>
                <a:rPr lang="en-US" sz="2800" dirty="0">
                  <a:solidFill>
                    <a:schemeClr val="accent5">
                      <a:lumMod val="75000"/>
                    </a:schemeClr>
                  </a:solidFill>
                </a:rPr>
                <a:t>CMMs: 19/02 (Oman), 24/02  </a:t>
              </a:r>
            </a:p>
            <a:p>
              <a:pPr marL="520700" marR="63500" lvl="1" indent="-457200">
                <a:spcBef>
                  <a:spcPts val="500"/>
                </a:spcBef>
                <a:spcAft>
                  <a:spcPts val="500"/>
                </a:spcAft>
                <a:buFont typeface="Courier New" panose="02070309020205020404" pitchFamily="49" charset="0"/>
                <a:buChar char="o"/>
                <a:defRPr/>
              </a:pPr>
              <a:r>
                <a:rPr lang="en-US" sz="2800" dirty="0">
                  <a:solidFill>
                    <a:schemeClr val="accent5">
                      <a:lumMod val="75000"/>
                    </a:schemeClr>
                  </a:solidFill>
                </a:rPr>
                <a:t>Form: </a:t>
              </a:r>
              <a:r>
                <a:rPr lang="en-US" sz="2800" dirty="0">
                  <a:solidFill>
                    <a:schemeClr val="accent5">
                      <a:lumMod val="75000"/>
                    </a:schemeClr>
                  </a:solidFill>
                  <a:hlinkClick r:id="rId10">
                    <a:extLst>
                      <a:ext uri="{A12FA001-AC4F-418D-AE19-62706E023703}">
                        <ahyp:hlinkClr xmlns:ahyp="http://schemas.microsoft.com/office/drawing/2018/hyperlinkcolor" val="tx"/>
                      </a:ext>
                    </a:extLst>
                  </a:hlinkClick>
                </a:rPr>
                <a:t>3BU</a:t>
              </a:r>
              <a:endParaRPr lang="en-US" sz="2800" dirty="0">
                <a:solidFill>
                  <a:schemeClr val="accent5">
                    <a:lumMod val="75000"/>
                  </a:schemeClr>
                </a:solidFill>
              </a:endParaRPr>
            </a:p>
          </p:txBody>
        </p:sp>
        <p:sp>
          <p:nvSpPr>
            <p:cNvPr id="23" name="TextBox 22">
              <a:extLst>
                <a:ext uri="{FF2B5EF4-FFF2-40B4-BE49-F238E27FC236}">
                  <a16:creationId xmlns:a16="http://schemas.microsoft.com/office/drawing/2014/main" id="{7497DEE9-93C3-68AB-30B4-62B36B0B535C}"/>
                </a:ext>
              </a:extLst>
            </p:cNvPr>
            <p:cNvSpPr txBox="1"/>
            <p:nvPr/>
          </p:nvSpPr>
          <p:spPr>
            <a:xfrm>
              <a:off x="3247018" y="2377350"/>
              <a:ext cx="8442622" cy="1082348"/>
            </a:xfrm>
            <a:prstGeom prst="rect">
              <a:avLst/>
            </a:prstGeom>
            <a:noFill/>
          </p:spPr>
          <p:txBody>
            <a:bodyPr wrap="square" lIns="91440" tIns="45720" rIns="91440" bIns="45720" anchor="t">
              <a:spAutoFit/>
            </a:bodyPr>
            <a:lstStyle/>
            <a:p>
              <a:pPr marL="520700" marR="63500" indent="-457200">
                <a:spcBef>
                  <a:spcPts val="500"/>
                </a:spcBef>
                <a:spcAft>
                  <a:spcPts val="500"/>
                </a:spcAft>
                <a:buFont typeface="Courier New" panose="02070309020205020404" pitchFamily="49" charset="0"/>
                <a:buChar char="o"/>
                <a:defRPr/>
              </a:pPr>
              <a:r>
                <a:rPr lang="en-GB" sz="2800" dirty="0">
                  <a:solidFill>
                    <a:schemeClr val="accent5">
                      <a:lumMod val="75000"/>
                    </a:schemeClr>
                  </a:solidFill>
                  <a:sym typeface="Calibri"/>
                </a:rPr>
                <a:t>CMMs: 15/01, 15/02, 24/02</a:t>
              </a:r>
              <a:r>
                <a:rPr lang="en-GB" sz="2400" i="1" dirty="0">
                  <a:solidFill>
                    <a:schemeClr val="accent5">
                      <a:lumMod val="75000"/>
                    </a:schemeClr>
                  </a:solidFill>
                  <a:sym typeface="Calibri"/>
                </a:rPr>
                <a:t> </a:t>
              </a:r>
              <a:endParaRPr lang="en-GB" sz="2800" dirty="0">
                <a:solidFill>
                  <a:schemeClr val="accent5">
                    <a:lumMod val="75000"/>
                  </a:schemeClr>
                </a:solidFill>
                <a:ea typeface="Calibri"/>
                <a:cs typeface="Calibri"/>
              </a:endParaRPr>
            </a:p>
            <a:p>
              <a:pPr marL="520700" marR="63500" indent="-457200">
                <a:spcBef>
                  <a:spcPts val="500"/>
                </a:spcBef>
                <a:spcAft>
                  <a:spcPts val="500"/>
                </a:spcAft>
                <a:buFont typeface="Courier New" panose="02070309020205020404" pitchFamily="49" charset="0"/>
                <a:buChar char="o"/>
                <a:defRPr/>
              </a:pPr>
              <a:r>
                <a:rPr lang="en-GB" sz="2800" dirty="0">
                  <a:solidFill>
                    <a:schemeClr val="accent5">
                      <a:lumMod val="75000"/>
                    </a:schemeClr>
                  </a:solidFill>
                  <a:sym typeface="Calibri"/>
                </a:rPr>
                <a:t>Form: </a:t>
              </a:r>
              <a:r>
                <a:rPr lang="en-GB" sz="2800" dirty="0">
                  <a:solidFill>
                    <a:schemeClr val="accent5">
                      <a:lumMod val="75000"/>
                    </a:schemeClr>
                  </a:solidFill>
                  <a:sym typeface="Calibri"/>
                  <a:hlinkClick r:id="rId11">
                    <a:extLst>
                      <a:ext uri="{A12FA001-AC4F-418D-AE19-62706E023703}">
                        <ahyp:hlinkClr xmlns:ahyp="http://schemas.microsoft.com/office/drawing/2018/hyperlinkcolor" val="tx"/>
                      </a:ext>
                    </a:extLst>
                  </a:hlinkClick>
                </a:rPr>
                <a:t>3DA</a:t>
              </a:r>
              <a:endParaRPr lang="en-GB" sz="2800" dirty="0">
                <a:solidFill>
                  <a:schemeClr val="accent5">
                    <a:lumMod val="75000"/>
                  </a:schemeClr>
                </a:solidFill>
                <a:ea typeface="Calibri"/>
                <a:cs typeface="Calibri"/>
              </a:endParaRPr>
            </a:p>
          </p:txBody>
        </p:sp>
      </p:grpSp>
      <p:grpSp>
        <p:nvGrpSpPr>
          <p:cNvPr id="51" name="Group 50">
            <a:extLst>
              <a:ext uri="{FF2B5EF4-FFF2-40B4-BE49-F238E27FC236}">
                <a16:creationId xmlns:a16="http://schemas.microsoft.com/office/drawing/2014/main" id="{A2535F22-FCCF-E0CB-23C9-02A80103A97D}"/>
              </a:ext>
            </a:extLst>
          </p:cNvPr>
          <p:cNvGrpSpPr/>
          <p:nvPr/>
        </p:nvGrpSpPr>
        <p:grpSpPr>
          <a:xfrm>
            <a:off x="10538647" y="2609091"/>
            <a:ext cx="1420661" cy="1526723"/>
            <a:chOff x="538567" y="1188684"/>
            <a:chExt cx="2243470" cy="2410961"/>
          </a:xfrm>
        </p:grpSpPr>
        <p:pic>
          <p:nvPicPr>
            <p:cNvPr id="52" name="Picture 51">
              <a:extLst>
                <a:ext uri="{FF2B5EF4-FFF2-40B4-BE49-F238E27FC236}">
                  <a16:creationId xmlns:a16="http://schemas.microsoft.com/office/drawing/2014/main" id="{F04B7991-64D7-228B-FE9E-A7260AB6606C}"/>
                </a:ext>
              </a:extLst>
            </p:cNvPr>
            <p:cNvPicPr>
              <a:picLocks noChangeAspect="1"/>
            </p:cNvPicPr>
            <p:nvPr/>
          </p:nvPicPr>
          <p:blipFill>
            <a:blip r:embed="rId12"/>
            <a:stretch>
              <a:fillRect/>
            </a:stretch>
          </p:blipFill>
          <p:spPr>
            <a:xfrm>
              <a:off x="538567" y="1389242"/>
              <a:ext cx="2243470" cy="2210403"/>
            </a:xfrm>
            <a:prstGeom prst="rect">
              <a:avLst/>
            </a:prstGeom>
          </p:spPr>
        </p:pic>
        <p:pic>
          <p:nvPicPr>
            <p:cNvPr id="53" name="Picture 52">
              <a:extLst>
                <a:ext uri="{FF2B5EF4-FFF2-40B4-BE49-F238E27FC236}">
                  <a16:creationId xmlns:a16="http://schemas.microsoft.com/office/drawing/2014/main" id="{9B225D05-E4F6-1A05-D822-EDA18683FD59}"/>
                </a:ext>
              </a:extLst>
            </p:cNvPr>
            <p:cNvPicPr>
              <a:picLocks noChangeAspect="1"/>
            </p:cNvPicPr>
            <p:nvPr/>
          </p:nvPicPr>
          <p:blipFill>
            <a:blip r:embed="rId13"/>
            <a:stretch>
              <a:fillRect/>
            </a:stretch>
          </p:blipFill>
          <p:spPr>
            <a:xfrm rot="20938063">
              <a:off x="1056334" y="1188684"/>
              <a:ext cx="1330874" cy="1324625"/>
            </a:xfrm>
            <a:prstGeom prst="rect">
              <a:avLst/>
            </a:prstGeom>
          </p:spPr>
        </p:pic>
        <p:grpSp>
          <p:nvGrpSpPr>
            <p:cNvPr id="54" name="Group 53">
              <a:extLst>
                <a:ext uri="{FF2B5EF4-FFF2-40B4-BE49-F238E27FC236}">
                  <a16:creationId xmlns:a16="http://schemas.microsoft.com/office/drawing/2014/main" id="{ECDCE19E-95B6-E1F5-1FF0-F65EBD58164C}"/>
                </a:ext>
              </a:extLst>
            </p:cNvPr>
            <p:cNvGrpSpPr/>
            <p:nvPr/>
          </p:nvGrpSpPr>
          <p:grpSpPr>
            <a:xfrm>
              <a:off x="750044" y="2206730"/>
              <a:ext cx="1820515" cy="909428"/>
              <a:chOff x="7993336" y="4732304"/>
              <a:chExt cx="2563674" cy="1225205"/>
            </a:xfrm>
          </p:grpSpPr>
          <p:pic>
            <p:nvPicPr>
              <p:cNvPr id="55" name="Picture 54" descr="A silhouette of a fish&#10;&#10;Description automatically generated">
                <a:extLst>
                  <a:ext uri="{FF2B5EF4-FFF2-40B4-BE49-F238E27FC236}">
                    <a16:creationId xmlns:a16="http://schemas.microsoft.com/office/drawing/2014/main" id="{F9A5A204-7CA6-05CF-61E3-258B3470F3B5}"/>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19646" b="21249"/>
              <a:stretch/>
            </p:blipFill>
            <p:spPr>
              <a:xfrm flipH="1">
                <a:off x="8821555" y="5111546"/>
                <a:ext cx="907236" cy="410404"/>
              </a:xfrm>
              <a:prstGeom prst="rect">
                <a:avLst/>
              </a:prstGeom>
            </p:spPr>
          </p:pic>
          <p:pic>
            <p:nvPicPr>
              <p:cNvPr id="56" name="Picture 55" descr="A silhouette of a fish&#10;&#10;Description automatically generated">
                <a:extLst>
                  <a:ext uri="{FF2B5EF4-FFF2-40B4-BE49-F238E27FC236}">
                    <a16:creationId xmlns:a16="http://schemas.microsoft.com/office/drawing/2014/main" id="{5FC1437A-A198-ADCB-E53E-F854DD1E9EAA}"/>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19646" b="21249"/>
              <a:stretch/>
            </p:blipFill>
            <p:spPr>
              <a:xfrm flipH="1">
                <a:off x="8742538" y="5547105"/>
                <a:ext cx="907236" cy="410404"/>
              </a:xfrm>
              <a:prstGeom prst="rect">
                <a:avLst/>
              </a:prstGeom>
            </p:spPr>
          </p:pic>
          <p:pic>
            <p:nvPicPr>
              <p:cNvPr id="57" name="Picture 56" descr="A silhouette of a fish&#10;&#10;Description automatically generated">
                <a:extLst>
                  <a:ext uri="{FF2B5EF4-FFF2-40B4-BE49-F238E27FC236}">
                    <a16:creationId xmlns:a16="http://schemas.microsoft.com/office/drawing/2014/main" id="{253C16EC-A8A6-5F07-1C81-1AB945908BF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19646" b="21249"/>
              <a:stretch/>
            </p:blipFill>
            <p:spPr>
              <a:xfrm flipH="1">
                <a:off x="9649774" y="5115198"/>
                <a:ext cx="907236" cy="410404"/>
              </a:xfrm>
              <a:prstGeom prst="rect">
                <a:avLst/>
              </a:prstGeom>
            </p:spPr>
          </p:pic>
          <p:pic>
            <p:nvPicPr>
              <p:cNvPr id="58" name="Picture 57" descr="A silhouette of a fish&#10;&#10;Description automatically generated">
                <a:extLst>
                  <a:ext uri="{FF2B5EF4-FFF2-40B4-BE49-F238E27FC236}">
                    <a16:creationId xmlns:a16="http://schemas.microsoft.com/office/drawing/2014/main" id="{FBE6A7E9-3C85-F3FD-1126-988DA17B5EE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19646" b="21249"/>
              <a:stretch/>
            </p:blipFill>
            <p:spPr>
              <a:xfrm flipH="1">
                <a:off x="8367937" y="4819324"/>
                <a:ext cx="907236" cy="410404"/>
              </a:xfrm>
              <a:prstGeom prst="rect">
                <a:avLst/>
              </a:prstGeom>
            </p:spPr>
          </p:pic>
          <p:pic>
            <p:nvPicPr>
              <p:cNvPr id="59" name="Picture 58" descr="A silhouette of a fish&#10;&#10;Description automatically generated">
                <a:extLst>
                  <a:ext uri="{FF2B5EF4-FFF2-40B4-BE49-F238E27FC236}">
                    <a16:creationId xmlns:a16="http://schemas.microsoft.com/office/drawing/2014/main" id="{32F50064-86EB-90A0-FDD0-1954417405D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19646" b="21249"/>
              <a:stretch/>
            </p:blipFill>
            <p:spPr>
              <a:xfrm flipH="1">
                <a:off x="7993336" y="5302225"/>
                <a:ext cx="907236" cy="410404"/>
              </a:xfrm>
              <a:prstGeom prst="rect">
                <a:avLst/>
              </a:prstGeom>
            </p:spPr>
          </p:pic>
          <p:pic>
            <p:nvPicPr>
              <p:cNvPr id="60" name="Picture 59" descr="A silhouette of a fish&#10;&#10;Description automatically generated">
                <a:extLst>
                  <a:ext uri="{FF2B5EF4-FFF2-40B4-BE49-F238E27FC236}">
                    <a16:creationId xmlns:a16="http://schemas.microsoft.com/office/drawing/2014/main" id="{A9F91A2A-FE37-8A4B-FE83-B3A1E477AE0D}"/>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19646" b="21249"/>
              <a:stretch/>
            </p:blipFill>
            <p:spPr>
              <a:xfrm flipH="1">
                <a:off x="9540082" y="5458464"/>
                <a:ext cx="907236" cy="410404"/>
              </a:xfrm>
              <a:prstGeom prst="rect">
                <a:avLst/>
              </a:prstGeom>
            </p:spPr>
          </p:pic>
          <p:pic>
            <p:nvPicPr>
              <p:cNvPr id="61" name="Picture 60" descr="A silhouette of a fish&#10;&#10;Description automatically generated">
                <a:extLst>
                  <a:ext uri="{FF2B5EF4-FFF2-40B4-BE49-F238E27FC236}">
                    <a16:creationId xmlns:a16="http://schemas.microsoft.com/office/drawing/2014/main" id="{060F850F-F409-0371-5B44-9D10C691D5E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19646" b="21249"/>
              <a:stretch/>
            </p:blipFill>
            <p:spPr>
              <a:xfrm flipH="1">
                <a:off x="9351373" y="4732304"/>
                <a:ext cx="907236" cy="410404"/>
              </a:xfrm>
              <a:prstGeom prst="rect">
                <a:avLst/>
              </a:prstGeom>
            </p:spPr>
          </p:pic>
        </p:grpSp>
      </p:grpSp>
      <p:grpSp>
        <p:nvGrpSpPr>
          <p:cNvPr id="62" name="Group 61">
            <a:extLst>
              <a:ext uri="{FF2B5EF4-FFF2-40B4-BE49-F238E27FC236}">
                <a16:creationId xmlns:a16="http://schemas.microsoft.com/office/drawing/2014/main" id="{B034B6A7-42E6-7308-8B86-16B9BD8205BB}"/>
              </a:ext>
            </a:extLst>
          </p:cNvPr>
          <p:cNvGrpSpPr/>
          <p:nvPr/>
        </p:nvGrpSpPr>
        <p:grpSpPr>
          <a:xfrm>
            <a:off x="10414310" y="4815135"/>
            <a:ext cx="1519510" cy="1497113"/>
            <a:chOff x="417285" y="1651630"/>
            <a:chExt cx="2243470" cy="2210402"/>
          </a:xfrm>
        </p:grpSpPr>
        <p:pic>
          <p:nvPicPr>
            <p:cNvPr id="63" name="Picture 62">
              <a:extLst>
                <a:ext uri="{FF2B5EF4-FFF2-40B4-BE49-F238E27FC236}">
                  <a16:creationId xmlns:a16="http://schemas.microsoft.com/office/drawing/2014/main" id="{F2409737-1444-D5AE-D022-855F6D53CD68}"/>
                </a:ext>
              </a:extLst>
            </p:cNvPr>
            <p:cNvPicPr>
              <a:picLocks noChangeAspect="1"/>
            </p:cNvPicPr>
            <p:nvPr/>
          </p:nvPicPr>
          <p:blipFill>
            <a:blip r:embed="rId12"/>
            <a:stretch>
              <a:fillRect/>
            </a:stretch>
          </p:blipFill>
          <p:spPr>
            <a:xfrm>
              <a:off x="417285" y="1651630"/>
              <a:ext cx="2243470" cy="2210402"/>
            </a:xfrm>
            <a:prstGeom prst="rect">
              <a:avLst/>
            </a:prstGeom>
          </p:spPr>
        </p:pic>
        <p:pic>
          <p:nvPicPr>
            <p:cNvPr id="64" name="Graphic 63" descr="Route (Two Pins With A Path) outline">
              <a:extLst>
                <a:ext uri="{FF2B5EF4-FFF2-40B4-BE49-F238E27FC236}">
                  <a16:creationId xmlns:a16="http://schemas.microsoft.com/office/drawing/2014/main" id="{A319C1D6-79C0-FDCC-8512-F6E93E69655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4921" y="1844445"/>
              <a:ext cx="914400" cy="914400"/>
            </a:xfrm>
            <a:prstGeom prst="rect">
              <a:avLst/>
            </a:prstGeom>
          </p:spPr>
        </p:pic>
        <p:grpSp>
          <p:nvGrpSpPr>
            <p:cNvPr id="65" name="Group 64">
              <a:extLst>
                <a:ext uri="{FF2B5EF4-FFF2-40B4-BE49-F238E27FC236}">
                  <a16:creationId xmlns:a16="http://schemas.microsoft.com/office/drawing/2014/main" id="{D9E650E3-6206-9385-6255-D6D93C6904D0}"/>
                </a:ext>
              </a:extLst>
            </p:cNvPr>
            <p:cNvGrpSpPr/>
            <p:nvPr/>
          </p:nvGrpSpPr>
          <p:grpSpPr>
            <a:xfrm>
              <a:off x="688474" y="2504490"/>
              <a:ext cx="1761694" cy="894333"/>
              <a:chOff x="7993331" y="4732304"/>
              <a:chExt cx="2563672" cy="1225212"/>
            </a:xfrm>
          </p:grpSpPr>
          <p:pic>
            <p:nvPicPr>
              <p:cNvPr id="66" name="Picture 65" descr="A silhouette of a fish&#10;&#10;Description automatically generated">
                <a:extLst>
                  <a:ext uri="{FF2B5EF4-FFF2-40B4-BE49-F238E27FC236}">
                    <a16:creationId xmlns:a16="http://schemas.microsoft.com/office/drawing/2014/main" id="{391C7E08-1F03-6836-981C-7BD340B2E45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9646" b="21249"/>
              <a:stretch/>
            </p:blipFill>
            <p:spPr>
              <a:xfrm flipH="1">
                <a:off x="8821550" y="5111554"/>
                <a:ext cx="907235" cy="410404"/>
              </a:xfrm>
              <a:prstGeom prst="rect">
                <a:avLst/>
              </a:prstGeom>
            </p:spPr>
          </p:pic>
          <p:pic>
            <p:nvPicPr>
              <p:cNvPr id="67" name="Picture 66" descr="A silhouette of a fish&#10;&#10;Description automatically generated">
                <a:extLst>
                  <a:ext uri="{FF2B5EF4-FFF2-40B4-BE49-F238E27FC236}">
                    <a16:creationId xmlns:a16="http://schemas.microsoft.com/office/drawing/2014/main" id="{1FFE53DA-DC91-9FE3-2ABA-9DD7E088B9D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9646" b="21249"/>
              <a:stretch/>
            </p:blipFill>
            <p:spPr>
              <a:xfrm flipH="1">
                <a:off x="8742532" y="5547112"/>
                <a:ext cx="907235" cy="410404"/>
              </a:xfrm>
              <a:prstGeom prst="rect">
                <a:avLst/>
              </a:prstGeom>
            </p:spPr>
          </p:pic>
          <p:pic>
            <p:nvPicPr>
              <p:cNvPr id="68" name="Picture 67" descr="A silhouette of a fish&#10;&#10;Description automatically generated">
                <a:extLst>
                  <a:ext uri="{FF2B5EF4-FFF2-40B4-BE49-F238E27FC236}">
                    <a16:creationId xmlns:a16="http://schemas.microsoft.com/office/drawing/2014/main" id="{69A768FB-9C8E-84D7-275C-68BB6F4EB9A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9646" b="21249"/>
              <a:stretch/>
            </p:blipFill>
            <p:spPr>
              <a:xfrm flipH="1">
                <a:off x="9649768" y="5115204"/>
                <a:ext cx="907235" cy="410404"/>
              </a:xfrm>
              <a:prstGeom prst="rect">
                <a:avLst/>
              </a:prstGeom>
            </p:spPr>
          </p:pic>
          <p:pic>
            <p:nvPicPr>
              <p:cNvPr id="69" name="Picture 68" descr="A silhouette of a fish&#10;&#10;Description automatically generated">
                <a:extLst>
                  <a:ext uri="{FF2B5EF4-FFF2-40B4-BE49-F238E27FC236}">
                    <a16:creationId xmlns:a16="http://schemas.microsoft.com/office/drawing/2014/main" id="{37189E97-960B-7928-3179-F38AF8F9A79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9646" b="21249"/>
              <a:stretch/>
            </p:blipFill>
            <p:spPr>
              <a:xfrm flipH="1">
                <a:off x="8367932" y="4819330"/>
                <a:ext cx="907235" cy="410404"/>
              </a:xfrm>
              <a:prstGeom prst="rect">
                <a:avLst/>
              </a:prstGeom>
            </p:spPr>
          </p:pic>
          <p:pic>
            <p:nvPicPr>
              <p:cNvPr id="70" name="Picture 69" descr="A silhouette of a fish&#10;&#10;Description automatically generated">
                <a:extLst>
                  <a:ext uri="{FF2B5EF4-FFF2-40B4-BE49-F238E27FC236}">
                    <a16:creationId xmlns:a16="http://schemas.microsoft.com/office/drawing/2014/main" id="{E266087D-CD7E-1E7C-76E0-CE07FC7ECC9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9646" b="21249"/>
              <a:stretch/>
            </p:blipFill>
            <p:spPr>
              <a:xfrm flipH="1">
                <a:off x="7993331" y="5302230"/>
                <a:ext cx="907235" cy="410404"/>
              </a:xfrm>
              <a:prstGeom prst="rect">
                <a:avLst/>
              </a:prstGeom>
            </p:spPr>
          </p:pic>
          <p:pic>
            <p:nvPicPr>
              <p:cNvPr id="71" name="Picture 70" descr="A silhouette of a fish&#10;&#10;Description automatically generated">
                <a:extLst>
                  <a:ext uri="{FF2B5EF4-FFF2-40B4-BE49-F238E27FC236}">
                    <a16:creationId xmlns:a16="http://schemas.microsoft.com/office/drawing/2014/main" id="{98E216DE-4F69-8697-7E21-51E407A7871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9646" b="21249"/>
              <a:stretch/>
            </p:blipFill>
            <p:spPr>
              <a:xfrm flipH="1">
                <a:off x="9540077" y="5458469"/>
                <a:ext cx="907235" cy="410404"/>
              </a:xfrm>
              <a:prstGeom prst="rect">
                <a:avLst/>
              </a:prstGeom>
            </p:spPr>
          </p:pic>
          <p:pic>
            <p:nvPicPr>
              <p:cNvPr id="72" name="Picture 71" descr="A silhouette of a fish&#10;&#10;Description automatically generated">
                <a:extLst>
                  <a:ext uri="{FF2B5EF4-FFF2-40B4-BE49-F238E27FC236}">
                    <a16:creationId xmlns:a16="http://schemas.microsoft.com/office/drawing/2014/main" id="{BA1EE2CB-EB35-06DC-F297-12AFE2E0071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9646" b="21249"/>
              <a:stretch/>
            </p:blipFill>
            <p:spPr>
              <a:xfrm flipH="1">
                <a:off x="9351373" y="4732304"/>
                <a:ext cx="907235" cy="410404"/>
              </a:xfrm>
              <a:prstGeom prst="rect">
                <a:avLst/>
              </a:prstGeom>
            </p:spPr>
          </p:pic>
        </p:grpSp>
      </p:grpSp>
      <p:sp>
        <p:nvSpPr>
          <p:cNvPr id="5" name="TextBox 4">
            <a:extLst>
              <a:ext uri="{FF2B5EF4-FFF2-40B4-BE49-F238E27FC236}">
                <a16:creationId xmlns:a16="http://schemas.microsoft.com/office/drawing/2014/main" id="{4F8C54A1-954E-A291-33FF-416B131008DA}"/>
              </a:ext>
            </a:extLst>
          </p:cNvPr>
          <p:cNvSpPr txBox="1"/>
          <p:nvPr/>
        </p:nvSpPr>
        <p:spPr>
          <a:xfrm>
            <a:off x="4177563" y="505766"/>
            <a:ext cx="7703222" cy="1569660"/>
          </a:xfrm>
          <a:prstGeom prst="rect">
            <a:avLst/>
          </a:prstGeom>
          <a:noFill/>
        </p:spPr>
        <p:txBody>
          <a:bodyPr wrap="square">
            <a:spAutoFit/>
          </a:bodyPr>
          <a:lstStyle/>
          <a:p>
            <a:pPr marL="63500" marR="63500" lvl="0" indent="0" algn="l" defTabSz="914400" rtl="0" eaLnBrk="1" fontAlgn="auto" latinLnBrk="0" hangingPunct="1">
              <a:lnSpc>
                <a:spcPct val="100000"/>
              </a:lnSpc>
              <a:spcBef>
                <a:spcPts val="500"/>
              </a:spcBef>
              <a:spcAft>
                <a:spcPts val="500"/>
              </a:spcAft>
              <a:buClrTx/>
              <a:buSzTx/>
              <a:buFontTx/>
              <a:buNone/>
              <a:tabLst/>
              <a:defRPr/>
            </a:pPr>
            <a:r>
              <a:rPr lang="en-GB" sz="4800" b="1" cap="small" dirty="0">
                <a:solidFill>
                  <a:schemeClr val="accent1">
                    <a:lumMod val="75000"/>
                  </a:schemeClr>
                </a:solidFill>
                <a:latin typeface="+mj-lt"/>
              </a:rPr>
              <a:t>Fishing on Drifting Fish Aggregating Devices?</a:t>
            </a:r>
            <a:endParaRPr lang="en-SC" sz="4800" b="1" cap="small" dirty="0">
              <a:solidFill>
                <a:schemeClr val="accent1">
                  <a:lumMod val="75000"/>
                </a:schemeClr>
              </a:solidFill>
              <a:latin typeface="+mj-lt"/>
            </a:endParaRPr>
          </a:p>
        </p:txBody>
      </p:sp>
      <p:cxnSp>
        <p:nvCxnSpPr>
          <p:cNvPr id="6" name="Straight Connector 5">
            <a:extLst>
              <a:ext uri="{FF2B5EF4-FFF2-40B4-BE49-F238E27FC236}">
                <a16:creationId xmlns:a16="http://schemas.microsoft.com/office/drawing/2014/main" id="{296BC8FF-8428-066F-E7A4-A09EF78BE66C}"/>
              </a:ext>
            </a:extLst>
          </p:cNvPr>
          <p:cNvCxnSpPr>
            <a:cxnSpLocks/>
          </p:cNvCxnSpPr>
          <p:nvPr/>
        </p:nvCxnSpPr>
        <p:spPr>
          <a:xfrm>
            <a:off x="4177936" y="2205666"/>
            <a:ext cx="757071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628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16679-5FD1-3980-4781-148E56BE355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A28D44F-7DC5-1125-8477-7198FEF70953}"/>
              </a:ext>
            </a:extLst>
          </p:cNvPr>
          <p:cNvSpPr txBox="1">
            <a:spLocks/>
          </p:cNvSpPr>
          <p:nvPr/>
        </p:nvSpPr>
        <p:spPr>
          <a:xfrm rot="6437268">
            <a:off x="409185" y="999857"/>
            <a:ext cx="10828083" cy="5472027"/>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en-US" sz="2800" dirty="0">
              <a:solidFill>
                <a:schemeClr val="accent1">
                  <a:lumMod val="75000"/>
                </a:schemeClr>
              </a:solidFill>
            </a:endParaRPr>
          </a:p>
        </p:txBody>
      </p:sp>
      <p:grpSp>
        <p:nvGrpSpPr>
          <p:cNvPr id="27" name="Group 26">
            <a:extLst>
              <a:ext uri="{FF2B5EF4-FFF2-40B4-BE49-F238E27FC236}">
                <a16:creationId xmlns:a16="http://schemas.microsoft.com/office/drawing/2014/main" id="{DE8708AD-0546-8E81-3E51-01AEFD66EFE1}"/>
              </a:ext>
            </a:extLst>
          </p:cNvPr>
          <p:cNvGrpSpPr/>
          <p:nvPr/>
        </p:nvGrpSpPr>
        <p:grpSpPr>
          <a:xfrm>
            <a:off x="4068612" y="2661163"/>
            <a:ext cx="7789678" cy="4043630"/>
            <a:chOff x="4068612" y="2661163"/>
            <a:chExt cx="7789678" cy="4043630"/>
          </a:xfrm>
        </p:grpSpPr>
        <p:grpSp>
          <p:nvGrpSpPr>
            <p:cNvPr id="24" name="Group 23">
              <a:extLst>
                <a:ext uri="{FF2B5EF4-FFF2-40B4-BE49-F238E27FC236}">
                  <a16:creationId xmlns:a16="http://schemas.microsoft.com/office/drawing/2014/main" id="{7D8E4CDA-1A69-66DC-9E3F-2228E83D9D07}"/>
                </a:ext>
              </a:extLst>
            </p:cNvPr>
            <p:cNvGrpSpPr/>
            <p:nvPr/>
          </p:nvGrpSpPr>
          <p:grpSpPr>
            <a:xfrm>
              <a:off x="4068612" y="2661163"/>
              <a:ext cx="7727373" cy="3845225"/>
              <a:chOff x="4068612" y="2661163"/>
              <a:chExt cx="7727373" cy="3845225"/>
            </a:xfrm>
          </p:grpSpPr>
          <p:grpSp>
            <p:nvGrpSpPr>
              <p:cNvPr id="15" name="Group 14">
                <a:extLst>
                  <a:ext uri="{FF2B5EF4-FFF2-40B4-BE49-F238E27FC236}">
                    <a16:creationId xmlns:a16="http://schemas.microsoft.com/office/drawing/2014/main" id="{4A2129C4-A968-455F-5560-1ED31E3D6112}"/>
                  </a:ext>
                </a:extLst>
              </p:cNvPr>
              <p:cNvGrpSpPr/>
              <p:nvPr/>
            </p:nvGrpSpPr>
            <p:grpSpPr>
              <a:xfrm>
                <a:off x="4126601" y="2661163"/>
                <a:ext cx="7669384" cy="2212784"/>
                <a:chOff x="3646588" y="3806717"/>
                <a:chExt cx="7669384" cy="2212784"/>
              </a:xfrm>
            </p:grpSpPr>
            <p:sp>
              <p:nvSpPr>
                <p:cNvPr id="12" name="TextBox 11">
                  <a:extLst>
                    <a:ext uri="{FF2B5EF4-FFF2-40B4-BE49-F238E27FC236}">
                      <a16:creationId xmlns:a16="http://schemas.microsoft.com/office/drawing/2014/main" id="{E69320D5-D56E-4CF3-F01A-D080AB647654}"/>
                    </a:ext>
                  </a:extLst>
                </p:cNvPr>
                <p:cNvSpPr txBox="1"/>
                <p:nvPr/>
              </p:nvSpPr>
              <p:spPr>
                <a:xfrm>
                  <a:off x="3646588" y="3806717"/>
                  <a:ext cx="7582364" cy="707886"/>
                </a:xfrm>
                <a:prstGeom prst="rect">
                  <a:avLst/>
                </a:prstGeom>
                <a:noFill/>
              </p:spPr>
              <p:txBody>
                <a:bodyPr wrap="square">
                  <a:spAutoFit/>
                </a:bodyPr>
                <a:lstStyle/>
                <a:p>
                  <a:pPr marL="63500" marR="63500" lvl="0" indent="0" algn="l" defTabSz="914400" rtl="0" eaLnBrk="1" fontAlgn="auto" latinLnBrk="0" hangingPunct="1">
                    <a:lnSpc>
                      <a:spcPct val="100000"/>
                    </a:lnSpc>
                    <a:spcBef>
                      <a:spcPts val="500"/>
                    </a:spcBef>
                    <a:spcAft>
                      <a:spcPts val="500"/>
                    </a:spcAft>
                    <a:buClrTx/>
                    <a:buSzTx/>
                    <a:buFontTx/>
                    <a:buNone/>
                    <a:tabLst/>
                    <a:defRPr/>
                  </a:pPr>
                  <a:r>
                    <a:rPr lang="en-GB" sz="4000" cap="small" dirty="0">
                      <a:solidFill>
                        <a:schemeClr val="accent1">
                          <a:lumMod val="75000"/>
                        </a:schemeClr>
                      </a:solidFill>
                      <a:latin typeface="+mj-lt"/>
                    </a:rPr>
                    <a:t> </a:t>
                  </a:r>
                  <a:r>
                    <a:rPr lang="es-AR" sz="4000" cap="small" dirty="0">
                      <a:solidFill>
                        <a:schemeClr val="accent1">
                          <a:lumMod val="75000"/>
                        </a:schemeClr>
                      </a:solidFill>
                      <a:latin typeface="+mj-lt"/>
                    </a:rPr>
                    <a:t>Geo-</a:t>
                  </a:r>
                  <a:r>
                    <a:rPr lang="es-AR" sz="4000" cap="small" dirty="0" err="1">
                      <a:solidFill>
                        <a:schemeClr val="accent1">
                          <a:lumMod val="75000"/>
                        </a:schemeClr>
                      </a:solidFill>
                      <a:latin typeface="+mj-lt"/>
                    </a:rPr>
                    <a:t>referenced</a:t>
                  </a:r>
                  <a:r>
                    <a:rPr lang="es-AR" sz="4000" cap="small" dirty="0">
                      <a:solidFill>
                        <a:schemeClr val="accent1">
                          <a:lumMod val="75000"/>
                        </a:schemeClr>
                      </a:solidFill>
                      <a:latin typeface="+mj-lt"/>
                    </a:rPr>
                    <a:t> </a:t>
                  </a:r>
                  <a:r>
                    <a:rPr lang="es-AR" sz="4000" cap="small" dirty="0" err="1">
                      <a:solidFill>
                        <a:schemeClr val="accent1">
                          <a:lumMod val="75000"/>
                        </a:schemeClr>
                      </a:solidFill>
                      <a:latin typeface="+mj-lt"/>
                    </a:rPr>
                    <a:t>size</a:t>
                  </a:r>
                  <a:r>
                    <a:rPr lang="es-AR" sz="4000" cap="small" dirty="0">
                      <a:solidFill>
                        <a:schemeClr val="accent1">
                          <a:lumMod val="75000"/>
                        </a:schemeClr>
                      </a:solidFill>
                      <a:latin typeface="+mj-lt"/>
                    </a:rPr>
                    <a:t> </a:t>
                  </a:r>
                  <a:r>
                    <a:rPr lang="es-AR" sz="4000" cap="small" dirty="0" err="1">
                      <a:solidFill>
                        <a:schemeClr val="accent1">
                          <a:lumMod val="75000"/>
                        </a:schemeClr>
                      </a:solidFill>
                      <a:latin typeface="+mj-lt"/>
                    </a:rPr>
                    <a:t>frequencies</a:t>
                  </a:r>
                  <a:endParaRPr lang="en-SC" sz="4000" cap="small" dirty="0">
                    <a:solidFill>
                      <a:schemeClr val="accent1">
                        <a:lumMod val="75000"/>
                      </a:schemeClr>
                    </a:solidFill>
                    <a:latin typeface="+mj-lt"/>
                  </a:endParaRPr>
                </a:p>
              </p:txBody>
            </p:sp>
            <p:sp>
              <p:nvSpPr>
                <p:cNvPr id="14" name="TextBox 13">
                  <a:extLst>
                    <a:ext uri="{FF2B5EF4-FFF2-40B4-BE49-F238E27FC236}">
                      <a16:creationId xmlns:a16="http://schemas.microsoft.com/office/drawing/2014/main" id="{F62B5835-3797-FE48-9D0A-3A49B850FD88}"/>
                    </a:ext>
                  </a:extLst>
                </p:cNvPr>
                <p:cNvSpPr txBox="1"/>
                <p:nvPr/>
              </p:nvSpPr>
              <p:spPr>
                <a:xfrm>
                  <a:off x="3650904" y="4634506"/>
                  <a:ext cx="7665068" cy="1384995"/>
                </a:xfrm>
                <a:prstGeom prst="rect">
                  <a:avLst/>
                </a:prstGeom>
                <a:noFill/>
              </p:spPr>
              <p:txBody>
                <a:bodyPr wrap="square">
                  <a:spAutoFit/>
                </a:bodyPr>
                <a:lstStyle/>
                <a:p>
                  <a:pPr marL="63500" marR="63500" lvl="0" indent="0" algn="l" defTabSz="914400" rtl="0" eaLnBrk="1" fontAlgn="auto" latinLnBrk="0" hangingPunct="1">
                    <a:lnSpc>
                      <a:spcPct val="100000"/>
                    </a:lnSpc>
                    <a:spcBef>
                      <a:spcPts val="500"/>
                    </a:spcBef>
                    <a:spcAft>
                      <a:spcPts val="500"/>
                    </a:spcAft>
                    <a:buClrTx/>
                    <a:buSzTx/>
                    <a:buFontTx/>
                    <a:buNone/>
                    <a:tabLst/>
                    <a:defRPr/>
                  </a:pPr>
                  <a:r>
                    <a:rPr lang="en-SC" sz="2800" kern="1200" dirty="0">
                      <a:solidFill>
                        <a:schemeClr val="accent5">
                          <a:lumMod val="75000"/>
                        </a:schemeClr>
                      </a:solidFill>
                      <a:latin typeface="+mn-lt"/>
                      <a:ea typeface="+mn-ea"/>
                      <a:cs typeface="+mn-cs"/>
                    </a:rPr>
                    <a:t>Monthly estimates of size-frequencies of the catch retained and discarded by fishing fleet, fishery, area, species, and sex</a:t>
                  </a:r>
                  <a:endParaRPr lang="en-GB" sz="2800" kern="1200" dirty="0">
                    <a:solidFill>
                      <a:schemeClr val="accent5">
                        <a:lumMod val="75000"/>
                      </a:schemeClr>
                    </a:solidFill>
                    <a:latin typeface="+mn-lt"/>
                    <a:ea typeface="+mn-ea"/>
                    <a:cs typeface="+mn-cs"/>
                  </a:endParaRPr>
                </a:p>
              </p:txBody>
            </p:sp>
          </p:grpSp>
          <p:sp>
            <p:nvSpPr>
              <p:cNvPr id="23" name="TextBox 22">
                <a:extLst>
                  <a:ext uri="{FF2B5EF4-FFF2-40B4-BE49-F238E27FC236}">
                    <a16:creationId xmlns:a16="http://schemas.microsoft.com/office/drawing/2014/main" id="{B2DFB11A-5CCE-0A91-4C46-C86E0A32D2B4}"/>
                  </a:ext>
                </a:extLst>
              </p:cNvPr>
              <p:cNvSpPr txBox="1"/>
              <p:nvPr/>
            </p:nvSpPr>
            <p:spPr>
              <a:xfrm>
                <a:off x="4068612" y="4305786"/>
                <a:ext cx="6851650" cy="2200602"/>
              </a:xfrm>
              <a:prstGeom prst="rect">
                <a:avLst/>
              </a:prstGeom>
              <a:noFill/>
            </p:spPr>
            <p:txBody>
              <a:bodyPr wrap="square" lIns="91440" tIns="45720" rIns="91440" bIns="45720" anchor="t">
                <a:spAutoFit/>
              </a:bodyPr>
              <a:lstStyle/>
              <a:p>
                <a:pPr marL="63500" marR="63500" lvl="0" indent="0" algn="l" defTabSz="914400" rtl="0" eaLnBrk="1" fontAlgn="auto" latinLnBrk="0" hangingPunct="1">
                  <a:lnSpc>
                    <a:spcPct val="100000"/>
                  </a:lnSpc>
                  <a:spcBef>
                    <a:spcPts val="500"/>
                  </a:spcBef>
                  <a:spcAft>
                    <a:spcPts val="500"/>
                  </a:spcAft>
                  <a:buClrTx/>
                  <a:buSzTx/>
                  <a:buFontTx/>
                  <a:buNone/>
                  <a:tabLst/>
                  <a:defRPr/>
                </a:pPr>
                <a:endParaRPr lang="en-GB" sz="2800" kern="1200" dirty="0">
                  <a:solidFill>
                    <a:schemeClr val="accent5">
                      <a:lumMod val="75000"/>
                    </a:schemeClr>
                  </a:solidFill>
                  <a:ea typeface="+mn-ea"/>
                  <a:cs typeface="+mn-cs"/>
                </a:endParaRPr>
              </a:p>
              <a:p>
                <a:pPr marL="520700" marR="63500" indent="-457200">
                  <a:spcBef>
                    <a:spcPts val="500"/>
                  </a:spcBef>
                  <a:spcAft>
                    <a:spcPts val="500"/>
                  </a:spcAft>
                  <a:buFont typeface="Courier New,monospace" panose="02070309020205020404" pitchFamily="49" charset="0"/>
                  <a:buChar char="o"/>
                  <a:defRPr/>
                </a:pPr>
                <a:r>
                  <a:rPr lang="en-GB" sz="2800" i="0" u="none" cap="none" dirty="0">
                    <a:solidFill>
                      <a:schemeClr val="accent5">
                        <a:lumMod val="75000"/>
                      </a:schemeClr>
                    </a:solidFill>
                    <a:cs typeface="Calibri"/>
                    <a:sym typeface="Calibri"/>
                  </a:rPr>
                  <a:t>CMMs: 15/01, 15/02</a:t>
                </a:r>
                <a:r>
                  <a:rPr lang="en-GB" sz="2800" dirty="0">
                    <a:solidFill>
                      <a:schemeClr val="accent5">
                        <a:lumMod val="75000"/>
                      </a:schemeClr>
                    </a:solidFill>
                    <a:cs typeface="Calibri"/>
                    <a:sym typeface="Calibri"/>
                  </a:rPr>
                  <a:t>, 18/05, </a:t>
                </a:r>
                <a:endParaRPr lang="en-US" sz="2800" dirty="0">
                  <a:solidFill>
                    <a:srgbClr val="000000"/>
                  </a:solidFill>
                  <a:cs typeface="Calibri"/>
                  <a:sym typeface="Calibri"/>
                </a:endParaRPr>
              </a:p>
              <a:p>
                <a:pPr marR="63500">
                  <a:spcBef>
                    <a:spcPts val="500"/>
                  </a:spcBef>
                  <a:spcAft>
                    <a:spcPts val="500"/>
                  </a:spcAft>
                  <a:defRPr/>
                </a:pPr>
                <a:r>
                  <a:rPr lang="en-GB" sz="2800" dirty="0">
                    <a:solidFill>
                      <a:schemeClr val="accent5">
                        <a:lumMod val="75000"/>
                      </a:schemeClr>
                    </a:solidFill>
                    <a:cs typeface="Calibri"/>
                    <a:sym typeface="Calibri"/>
                  </a:rPr>
                  <a:t>      19/03, 25/08, 25/09</a:t>
                </a:r>
                <a:endParaRPr lang="en-GB" dirty="0">
                  <a:solidFill>
                    <a:schemeClr val="accent5">
                      <a:lumMod val="75000"/>
                    </a:schemeClr>
                  </a:solidFill>
                  <a:ea typeface="Calibri" panose="020F0502020204030204"/>
                  <a:cs typeface="Calibri" panose="020F0502020204030204"/>
                </a:endParaRPr>
              </a:p>
              <a:p>
                <a:pPr marL="520700" marR="63500" indent="-457200">
                  <a:spcBef>
                    <a:spcPts val="500"/>
                  </a:spcBef>
                  <a:spcAft>
                    <a:spcPts val="500"/>
                  </a:spcAft>
                  <a:buFont typeface="Courier New" panose="02070309020205020404" pitchFamily="49" charset="0"/>
                  <a:buChar char="o"/>
                  <a:defRPr/>
                </a:pPr>
                <a:r>
                  <a:rPr lang="en-GB" sz="2800" i="0" u="none" cap="none" dirty="0">
                    <a:solidFill>
                      <a:schemeClr val="accent5">
                        <a:lumMod val="75000"/>
                      </a:schemeClr>
                    </a:solidFill>
                    <a:cs typeface="Calibri"/>
                    <a:sym typeface="Calibri"/>
                  </a:rPr>
                  <a:t>Form: </a:t>
                </a:r>
                <a:r>
                  <a:rPr lang="en-GB" sz="2800" i="0" u="none" cap="none" dirty="0">
                    <a:solidFill>
                      <a:schemeClr val="accent5">
                        <a:lumMod val="75000"/>
                      </a:schemeClr>
                    </a:solidFill>
                    <a:cs typeface="Calibri"/>
                    <a:sym typeface="Calibri"/>
                    <a:hlinkClick r:id="rId3"/>
                  </a:rPr>
                  <a:t>4SF</a:t>
                </a:r>
                <a:endParaRPr lang="en-SC" sz="2800" kern="1200" dirty="0">
                  <a:solidFill>
                    <a:schemeClr val="accent5">
                      <a:lumMod val="75000"/>
                    </a:schemeClr>
                  </a:solidFill>
                  <a:ea typeface="+mn-ea"/>
                  <a:cs typeface="+mn-cs"/>
                </a:endParaRPr>
              </a:p>
            </p:txBody>
          </p:sp>
        </p:grpSp>
        <p:grpSp>
          <p:nvGrpSpPr>
            <p:cNvPr id="8" name="Group 7">
              <a:extLst>
                <a:ext uri="{FF2B5EF4-FFF2-40B4-BE49-F238E27FC236}">
                  <a16:creationId xmlns:a16="http://schemas.microsoft.com/office/drawing/2014/main" id="{6C9F2348-3AAE-0268-275A-E6A103E8C5EB}"/>
                </a:ext>
              </a:extLst>
            </p:cNvPr>
            <p:cNvGrpSpPr/>
            <p:nvPr/>
          </p:nvGrpSpPr>
          <p:grpSpPr>
            <a:xfrm>
              <a:off x="9870914" y="4676769"/>
              <a:ext cx="1987376" cy="2028024"/>
              <a:chOff x="509815" y="1413003"/>
              <a:chExt cx="2243470" cy="2276460"/>
            </a:xfrm>
          </p:grpSpPr>
          <p:sp>
            <p:nvSpPr>
              <p:cNvPr id="22" name="Oval 21">
                <a:extLst>
                  <a:ext uri="{FF2B5EF4-FFF2-40B4-BE49-F238E27FC236}">
                    <a16:creationId xmlns:a16="http://schemas.microsoft.com/office/drawing/2014/main" id="{66961C2E-E0FC-4A70-B94A-325CEBB7AE59}"/>
                  </a:ext>
                </a:extLst>
              </p:cNvPr>
              <p:cNvSpPr/>
              <p:nvPr/>
            </p:nvSpPr>
            <p:spPr>
              <a:xfrm>
                <a:off x="509815" y="1413003"/>
                <a:ext cx="2243470" cy="219510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C" dirty="0"/>
              </a:p>
            </p:txBody>
          </p:sp>
          <p:pic>
            <p:nvPicPr>
              <p:cNvPr id="25" name="Picture 24" descr="A silhouette of a fish&#10;&#10;Description automatically generated">
                <a:extLst>
                  <a:ext uri="{FF2B5EF4-FFF2-40B4-BE49-F238E27FC236}">
                    <a16:creationId xmlns:a16="http://schemas.microsoft.com/office/drawing/2014/main" id="{8046E64C-4D12-3448-DBC2-9C3DDA9372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646" b="21249"/>
              <a:stretch/>
            </p:blipFill>
            <p:spPr>
              <a:xfrm flipH="1">
                <a:off x="850423" y="1896702"/>
                <a:ext cx="1573800" cy="697642"/>
              </a:xfrm>
              <a:prstGeom prst="rect">
                <a:avLst/>
              </a:prstGeom>
            </p:spPr>
          </p:pic>
          <p:pic>
            <p:nvPicPr>
              <p:cNvPr id="26" name="Graphic 25" descr="Ruler outline">
                <a:extLst>
                  <a:ext uri="{FF2B5EF4-FFF2-40B4-BE49-F238E27FC236}">
                    <a16:creationId xmlns:a16="http://schemas.microsoft.com/office/drawing/2014/main" id="{92DFD543-F07B-E3CB-A407-3117B9C0034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3532353">
                <a:off x="853932" y="2144069"/>
                <a:ext cx="1555237" cy="1535552"/>
              </a:xfrm>
              <a:prstGeom prst="rect">
                <a:avLst/>
              </a:prstGeom>
            </p:spPr>
          </p:pic>
        </p:grpSp>
      </p:grpSp>
      <p:grpSp>
        <p:nvGrpSpPr>
          <p:cNvPr id="2" name="Group 1">
            <a:extLst>
              <a:ext uri="{FF2B5EF4-FFF2-40B4-BE49-F238E27FC236}">
                <a16:creationId xmlns:a16="http://schemas.microsoft.com/office/drawing/2014/main" id="{96F20D6D-DDFC-F69B-883C-CC2A15EE4755}"/>
              </a:ext>
            </a:extLst>
          </p:cNvPr>
          <p:cNvGrpSpPr/>
          <p:nvPr/>
        </p:nvGrpSpPr>
        <p:grpSpPr>
          <a:xfrm rot="19115148">
            <a:off x="-1752279" y="776885"/>
            <a:ext cx="5868232" cy="5815570"/>
            <a:chOff x="1382636" y="471912"/>
            <a:chExt cx="5738147" cy="5636737"/>
          </a:xfrm>
        </p:grpSpPr>
        <p:pic>
          <p:nvPicPr>
            <p:cNvPr id="3" name="Picture 2" descr="A fish lying on a green surface&#10;&#10;Description automatically generated">
              <a:extLst>
                <a:ext uri="{FF2B5EF4-FFF2-40B4-BE49-F238E27FC236}">
                  <a16:creationId xmlns:a16="http://schemas.microsoft.com/office/drawing/2014/main" id="{22DF189D-A891-9B38-AB9C-2FAB9AC0E9F8}"/>
                </a:ext>
              </a:extLst>
            </p:cNvPr>
            <p:cNvPicPr>
              <a:picLocks noChangeAspect="1"/>
            </p:cNvPicPr>
            <p:nvPr/>
          </p:nvPicPr>
          <p:blipFill>
            <a:blip r:embed="rId6" cstate="print">
              <a:extLst>
                <a:ext uri="{28A0092B-C50C-407E-A947-70E740481C1C}">
                  <a14:useLocalDpi xmlns:a14="http://schemas.microsoft.com/office/drawing/2010/main" val="0"/>
                </a:ext>
              </a:extLst>
            </a:blip>
            <a:srcRect l="2164" t="24094" r="4794" b="17334"/>
            <a:stretch>
              <a:fillRect/>
            </a:stretch>
          </p:blipFill>
          <p:spPr>
            <a:xfrm rot="4097181">
              <a:off x="4984104" y="1916610"/>
              <a:ext cx="2646655" cy="1249579"/>
            </a:xfrm>
            <a:custGeom>
              <a:avLst/>
              <a:gdLst>
                <a:gd name="connsiteX0" fmla="*/ 0 w 2646655"/>
                <a:gd name="connsiteY0" fmla="*/ 308877 h 1249579"/>
                <a:gd name="connsiteX1" fmla="*/ 2646655 w 2646655"/>
                <a:gd name="connsiteY1" fmla="*/ 403692 h 1249579"/>
                <a:gd name="connsiteX2" fmla="*/ 2117023 w 2646655"/>
                <a:gd name="connsiteY2" fmla="*/ 1249579 h 1249579"/>
                <a:gd name="connsiteX3" fmla="*/ 2002399 w 2646655"/>
                <a:gd name="connsiteY3" fmla="*/ 1185620 h 1249579"/>
                <a:gd name="connsiteX4" fmla="*/ 603878 w 2646655"/>
                <a:gd name="connsiteY4" fmla="*/ 1158416 h 1249579"/>
                <a:gd name="connsiteX5" fmla="*/ 482949 w 2646655"/>
                <a:gd name="connsiteY5" fmla="*/ 1219155 h 124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6655" h="1249579">
                  <a:moveTo>
                    <a:pt x="0" y="308877"/>
                  </a:moveTo>
                  <a:cubicBezTo>
                    <a:pt x="835815" y="-134567"/>
                    <a:pt x="1844715" y="-98423"/>
                    <a:pt x="2646655" y="403692"/>
                  </a:cubicBezTo>
                  <a:lnTo>
                    <a:pt x="2117023" y="1249579"/>
                  </a:lnTo>
                  <a:lnTo>
                    <a:pt x="2002399" y="1185620"/>
                  </a:lnTo>
                  <a:cubicBezTo>
                    <a:pt x="1552272" y="963613"/>
                    <a:pt x="1039792" y="965192"/>
                    <a:pt x="603878" y="1158416"/>
                  </a:cubicBezTo>
                  <a:lnTo>
                    <a:pt x="482949" y="1219155"/>
                  </a:lnTo>
                  <a:close/>
                </a:path>
              </a:pathLst>
            </a:custGeom>
            <a:ln w="57150">
              <a:solidFill>
                <a:schemeClr val="bg1"/>
              </a:solidFill>
            </a:ln>
          </p:spPr>
        </p:pic>
        <p:pic>
          <p:nvPicPr>
            <p:cNvPr id="4" name="Picture 3" descr="A school of fish swimming in the ocean&#10;&#10;Description automatically generated">
              <a:extLst>
                <a:ext uri="{FF2B5EF4-FFF2-40B4-BE49-F238E27FC236}">
                  <a16:creationId xmlns:a16="http://schemas.microsoft.com/office/drawing/2014/main" id="{4626A8A4-1FB4-E2EC-B6EE-0E03B1D8F68D}"/>
                </a:ext>
              </a:extLst>
            </p:cNvPr>
            <p:cNvPicPr>
              <a:picLocks noChangeAspect="1"/>
            </p:cNvPicPr>
            <p:nvPr/>
          </p:nvPicPr>
          <p:blipFill>
            <a:blip r:embed="rId7" cstate="print">
              <a:extLst>
                <a:ext uri="{28A0092B-C50C-407E-A947-70E740481C1C}">
                  <a14:useLocalDpi xmlns:a14="http://schemas.microsoft.com/office/drawing/2010/main" val="0"/>
                </a:ext>
              </a:extLst>
            </a:blip>
            <a:srcRect l="6670" t="4983" r="40853" b="11492"/>
            <a:stretch>
              <a:fillRect/>
            </a:stretch>
          </p:blipFill>
          <p:spPr>
            <a:xfrm rot="4882752">
              <a:off x="4997951" y="3460688"/>
              <a:ext cx="2063155" cy="2182509"/>
            </a:xfrm>
            <a:custGeom>
              <a:avLst/>
              <a:gdLst>
                <a:gd name="connsiteX0" fmla="*/ 324245 w 2063155"/>
                <a:gd name="connsiteY0" fmla="*/ 0 h 2182509"/>
                <a:gd name="connsiteX1" fmla="*/ 2063155 w 2063155"/>
                <a:gd name="connsiteY1" fmla="*/ 1997490 h 2182509"/>
                <a:gd name="connsiteX2" fmla="*/ 1114943 w 2063155"/>
                <a:gd name="connsiteY2" fmla="*/ 2182509 h 2182509"/>
                <a:gd name="connsiteX3" fmla="*/ 1094103 w 2063155"/>
                <a:gd name="connsiteY3" fmla="*/ 2087091 h 2182509"/>
                <a:gd name="connsiteX4" fmla="*/ 36223 w 2063155"/>
                <a:gd name="connsiteY4" fmla="*/ 954308 h 2182509"/>
                <a:gd name="connsiteX5" fmla="*/ 0 w 2063155"/>
                <a:gd name="connsiteY5" fmla="*/ 943875 h 218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155" h="2182509">
                  <a:moveTo>
                    <a:pt x="324245" y="0"/>
                  </a:moveTo>
                  <a:cubicBezTo>
                    <a:pt x="1219082" y="307399"/>
                    <a:pt x="1881951" y="1068838"/>
                    <a:pt x="2063155" y="1997490"/>
                  </a:cubicBezTo>
                  <a:lnTo>
                    <a:pt x="1114943" y="2182509"/>
                  </a:lnTo>
                  <a:lnTo>
                    <a:pt x="1094103" y="2087091"/>
                  </a:lnTo>
                  <a:cubicBezTo>
                    <a:pt x="956235" y="1575544"/>
                    <a:pt x="574995" y="1139390"/>
                    <a:pt x="36223" y="954308"/>
                  </a:cubicBezTo>
                  <a:lnTo>
                    <a:pt x="0" y="943875"/>
                  </a:lnTo>
                  <a:close/>
                </a:path>
              </a:pathLst>
            </a:custGeom>
            <a:ln w="57150">
              <a:solidFill>
                <a:schemeClr val="bg1"/>
              </a:solidFill>
            </a:ln>
          </p:spPr>
        </p:pic>
        <p:pic>
          <p:nvPicPr>
            <p:cNvPr id="5" name="Picture 4" descr="A group of people fishing on a boat&#10;&#10;Description automatically generated">
              <a:extLst>
                <a:ext uri="{FF2B5EF4-FFF2-40B4-BE49-F238E27FC236}">
                  <a16:creationId xmlns:a16="http://schemas.microsoft.com/office/drawing/2014/main" id="{1DD4FEDF-837F-F822-3905-09FAEA3B1A1C}"/>
                </a:ext>
              </a:extLst>
            </p:cNvPr>
            <p:cNvPicPr>
              <a:picLocks noChangeAspect="1"/>
            </p:cNvPicPr>
            <p:nvPr/>
          </p:nvPicPr>
          <p:blipFill>
            <a:blip r:embed="rId8" cstate="print">
              <a:extLst>
                <a:ext uri="{28A0092B-C50C-407E-A947-70E740481C1C}">
                  <a14:useLocalDpi xmlns:a14="http://schemas.microsoft.com/office/drawing/2010/main" val="0"/>
                </a:ext>
              </a:extLst>
            </a:blip>
            <a:srcRect t="9924" r="13294" b="8904"/>
            <a:stretch>
              <a:fillRect/>
            </a:stretch>
          </p:blipFill>
          <p:spPr>
            <a:xfrm rot="7583981">
              <a:off x="3292115" y="4072016"/>
              <a:ext cx="1694190" cy="2379075"/>
            </a:xfrm>
            <a:custGeom>
              <a:avLst/>
              <a:gdLst>
                <a:gd name="connsiteX0" fmla="*/ 524398 w 1694190"/>
                <a:gd name="connsiteY0" fmla="*/ 0 h 2379075"/>
                <a:gd name="connsiteX1" fmla="*/ 1687917 w 1694190"/>
                <a:gd name="connsiteY1" fmla="*/ 2379075 h 2379075"/>
                <a:gd name="connsiteX2" fmla="*/ 722181 w 1694190"/>
                <a:gd name="connsiteY2" fmla="*/ 2312586 h 2379075"/>
                <a:gd name="connsiteX3" fmla="*/ 728071 w 1694190"/>
                <a:gd name="connsiteY3" fmla="*/ 2248087 h 2379075"/>
                <a:gd name="connsiteX4" fmla="*/ 561397 w 1694190"/>
                <a:gd name="connsiteY4" fmla="*/ 1453893 h 2379075"/>
                <a:gd name="connsiteX5" fmla="*/ 36845 w 1694190"/>
                <a:gd name="connsiteY5" fmla="*/ 834722 h 2379075"/>
                <a:gd name="connsiteX6" fmla="*/ 0 w 1694190"/>
                <a:gd name="connsiteY6" fmla="*/ 811106 h 2379075"/>
                <a:gd name="connsiteX7" fmla="*/ 0 w 1694190"/>
                <a:gd name="connsiteY7" fmla="*/ 779256 h 237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190" h="2379075">
                  <a:moveTo>
                    <a:pt x="524398" y="0"/>
                  </a:moveTo>
                  <a:cubicBezTo>
                    <a:pt x="1309373" y="528245"/>
                    <a:pt x="1752904" y="1435144"/>
                    <a:pt x="1687917" y="2379075"/>
                  </a:cubicBezTo>
                  <a:lnTo>
                    <a:pt x="722181" y="2312586"/>
                  </a:lnTo>
                  <a:lnTo>
                    <a:pt x="728071" y="2248087"/>
                  </a:lnTo>
                  <a:cubicBezTo>
                    <a:pt x="739449" y="1982206"/>
                    <a:pt x="686536" y="1709768"/>
                    <a:pt x="561397" y="1453893"/>
                  </a:cubicBezTo>
                  <a:cubicBezTo>
                    <a:pt x="436257" y="1198016"/>
                    <a:pt x="253699" y="988983"/>
                    <a:pt x="36845" y="834722"/>
                  </a:cubicBezTo>
                  <a:lnTo>
                    <a:pt x="0" y="811106"/>
                  </a:lnTo>
                  <a:lnTo>
                    <a:pt x="0" y="779256"/>
                  </a:lnTo>
                  <a:close/>
                </a:path>
              </a:pathLst>
            </a:custGeom>
            <a:ln w="57150">
              <a:solidFill>
                <a:schemeClr val="bg1"/>
              </a:solidFill>
            </a:ln>
          </p:spPr>
        </p:pic>
        <p:pic>
          <p:nvPicPr>
            <p:cNvPr id="7" name="Picture 6" descr="A pile of fish in a pile&#10;&#10;Description automatically generated">
              <a:extLst>
                <a:ext uri="{FF2B5EF4-FFF2-40B4-BE49-F238E27FC236}">
                  <a16:creationId xmlns:a16="http://schemas.microsoft.com/office/drawing/2014/main" id="{35EF7C8E-5191-C39C-CCCE-2ED69CD27AEC}"/>
                </a:ext>
              </a:extLst>
            </p:cNvPr>
            <p:cNvPicPr>
              <a:picLocks noChangeAspect="1"/>
            </p:cNvPicPr>
            <p:nvPr/>
          </p:nvPicPr>
          <p:blipFill>
            <a:blip r:embed="rId9" cstate="print">
              <a:extLst>
                <a:ext uri="{28A0092B-C50C-407E-A947-70E740481C1C}">
                  <a14:useLocalDpi xmlns:a14="http://schemas.microsoft.com/office/drawing/2010/main" val="0"/>
                </a:ext>
              </a:extLst>
            </a:blip>
            <a:srcRect l="2113" t="64760" r="57374" b="853"/>
            <a:stretch>
              <a:fillRect/>
            </a:stretch>
          </p:blipFill>
          <p:spPr>
            <a:xfrm rot="17777501">
              <a:off x="1651157" y="1127458"/>
              <a:ext cx="2569165" cy="1486893"/>
            </a:xfrm>
            <a:custGeom>
              <a:avLst/>
              <a:gdLst>
                <a:gd name="connsiteX0" fmla="*/ 0 w 2569165"/>
                <a:gd name="connsiteY0" fmla="*/ 102060 h 1486893"/>
                <a:gd name="connsiteX1" fmla="*/ 2569165 w 2569165"/>
                <a:gd name="connsiteY1" fmla="*/ 744835 h 1486893"/>
                <a:gd name="connsiteX2" fmla="*/ 1851407 w 2569165"/>
                <a:gd name="connsiteY2" fmla="*/ 1486893 h 1486893"/>
                <a:gd name="connsiteX3" fmla="*/ 1754425 w 2569165"/>
                <a:gd name="connsiteY3" fmla="*/ 1397191 h 1486893"/>
                <a:gd name="connsiteX4" fmla="*/ 403200 w 2569165"/>
                <a:gd name="connsiteY4" fmla="*/ 1035542 h 1486893"/>
                <a:gd name="connsiteX5" fmla="*/ 275335 w 2569165"/>
                <a:gd name="connsiteY5" fmla="*/ 1065209 h 148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9165" h="1486893">
                  <a:moveTo>
                    <a:pt x="0" y="102060"/>
                  </a:moveTo>
                  <a:cubicBezTo>
                    <a:pt x="909723" y="-158001"/>
                    <a:pt x="1889083" y="87023"/>
                    <a:pt x="2569165" y="744835"/>
                  </a:cubicBezTo>
                  <a:lnTo>
                    <a:pt x="1851407" y="1486893"/>
                  </a:lnTo>
                  <a:lnTo>
                    <a:pt x="1754425" y="1397191"/>
                  </a:lnTo>
                  <a:cubicBezTo>
                    <a:pt x="1389181" y="1090672"/>
                    <a:pt x="897235" y="947052"/>
                    <a:pt x="403200" y="1035542"/>
                  </a:cubicBezTo>
                  <a:lnTo>
                    <a:pt x="275335" y="1065209"/>
                  </a:lnTo>
                  <a:close/>
                </a:path>
              </a:pathLst>
            </a:custGeom>
            <a:ln w="57150">
              <a:solidFill>
                <a:schemeClr val="bg1"/>
              </a:solidFill>
            </a:ln>
          </p:spPr>
        </p:pic>
        <p:pic>
          <p:nvPicPr>
            <p:cNvPr id="28" name="Picture 27" descr="A fish in a net&#10;&#10;Description automatically generated">
              <a:extLst>
                <a:ext uri="{FF2B5EF4-FFF2-40B4-BE49-F238E27FC236}">
                  <a16:creationId xmlns:a16="http://schemas.microsoft.com/office/drawing/2014/main" id="{89E1A0AD-E775-1D7E-0DD5-80FDD234D52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17000"/>
                      </a14:imgEffect>
                    </a14:imgLayer>
                  </a14:imgProps>
                </a:ext>
                <a:ext uri="{28A0092B-C50C-407E-A947-70E740481C1C}">
                  <a14:useLocalDpi xmlns:a14="http://schemas.microsoft.com/office/drawing/2010/main" val="0"/>
                </a:ext>
              </a:extLst>
            </a:blip>
            <a:srcRect l="9647" t="2178" r="259" b="9090"/>
            <a:stretch/>
          </p:blipFill>
          <p:spPr>
            <a:xfrm rot="21071042">
              <a:off x="3605805" y="471912"/>
              <a:ext cx="2501739" cy="1590267"/>
            </a:xfrm>
            <a:custGeom>
              <a:avLst/>
              <a:gdLst>
                <a:gd name="connsiteX0" fmla="*/ 0 w 2501739"/>
                <a:gd name="connsiteY0" fmla="*/ 47370 h 1590267"/>
                <a:gd name="connsiteX1" fmla="*/ 2501739 w 2501739"/>
                <a:gd name="connsiteY1" fmla="*/ 916318 h 1590267"/>
                <a:gd name="connsiteX2" fmla="*/ 1722227 w 2501739"/>
                <a:gd name="connsiteY2" fmla="*/ 1590267 h 1590267"/>
                <a:gd name="connsiteX3" fmla="*/ 1707008 w 2501739"/>
                <a:gd name="connsiteY3" fmla="*/ 1571849 h 1590267"/>
                <a:gd name="connsiteX4" fmla="*/ 1029245 w 2501739"/>
                <a:gd name="connsiteY4" fmla="*/ 1125571 h 1590267"/>
                <a:gd name="connsiteX5" fmla="*/ 220769 w 2501739"/>
                <a:gd name="connsiteY5" fmla="*/ 1055622 h 1590267"/>
                <a:gd name="connsiteX6" fmla="*/ 194264 w 2501739"/>
                <a:gd name="connsiteY6" fmla="*/ 1061317 h 159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1739" h="1590267">
                  <a:moveTo>
                    <a:pt x="0" y="47370"/>
                  </a:moveTo>
                  <a:cubicBezTo>
                    <a:pt x="929263" y="-130670"/>
                    <a:pt x="1882921" y="200572"/>
                    <a:pt x="2501739" y="916318"/>
                  </a:cubicBezTo>
                  <a:lnTo>
                    <a:pt x="1722227" y="1590267"/>
                  </a:lnTo>
                  <a:lnTo>
                    <a:pt x="1707008" y="1571849"/>
                  </a:lnTo>
                  <a:cubicBezTo>
                    <a:pt x="1527787" y="1375120"/>
                    <a:pt x="1298314" y="1219029"/>
                    <a:pt x="1029245" y="1125571"/>
                  </a:cubicBezTo>
                  <a:cubicBezTo>
                    <a:pt x="760177" y="1032113"/>
                    <a:pt x="483353" y="1012349"/>
                    <a:pt x="220769" y="1055622"/>
                  </a:cubicBezTo>
                  <a:lnTo>
                    <a:pt x="194264" y="1061317"/>
                  </a:lnTo>
                  <a:close/>
                </a:path>
              </a:pathLst>
            </a:custGeom>
            <a:ln w="57150">
              <a:solidFill>
                <a:schemeClr val="bg1"/>
              </a:solidFill>
            </a:ln>
          </p:spPr>
        </p:pic>
        <p:pic>
          <p:nvPicPr>
            <p:cNvPr id="29" name="Picture 28" descr="A group of fish in a net&#10;&#10;Description automatically generated">
              <a:extLst>
                <a:ext uri="{FF2B5EF4-FFF2-40B4-BE49-F238E27FC236}">
                  <a16:creationId xmlns:a16="http://schemas.microsoft.com/office/drawing/2014/main" id="{87F0666C-DC2F-1110-76DB-F23EA26F511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49262" t="28074" r="13882" b="20908"/>
            <a:stretch/>
          </p:blipFill>
          <p:spPr>
            <a:xfrm rot="12187926">
              <a:off x="1382636" y="2841585"/>
              <a:ext cx="2085547" cy="2165194"/>
            </a:xfrm>
            <a:custGeom>
              <a:avLst/>
              <a:gdLst>
                <a:gd name="connsiteX0" fmla="*/ 286350 w 2085547"/>
                <a:gd name="connsiteY0" fmla="*/ 0 h 2165194"/>
                <a:gd name="connsiteX1" fmla="*/ 2085547 w 2085547"/>
                <a:gd name="connsiteY1" fmla="*/ 1943364 h 2165194"/>
                <a:gd name="connsiteX2" fmla="*/ 1108687 w 2085547"/>
                <a:gd name="connsiteY2" fmla="*/ 2165194 h 2165194"/>
                <a:gd name="connsiteX3" fmla="*/ 1102203 w 2085547"/>
                <a:gd name="connsiteY3" fmla="*/ 2128059 h 2165194"/>
                <a:gd name="connsiteX4" fmla="*/ 89577 w 2085547"/>
                <a:gd name="connsiteY4" fmla="*/ 954648 h 2165194"/>
                <a:gd name="connsiteX5" fmla="*/ 0 w 2085547"/>
                <a:gd name="connsiteY5" fmla="*/ 924701 h 21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5547" h="2165194">
                  <a:moveTo>
                    <a:pt x="286350" y="0"/>
                  </a:moveTo>
                  <a:cubicBezTo>
                    <a:pt x="1190171" y="279884"/>
                    <a:pt x="1876022" y="1020690"/>
                    <a:pt x="2085547" y="1943364"/>
                  </a:cubicBezTo>
                  <a:lnTo>
                    <a:pt x="1108687" y="2165194"/>
                  </a:lnTo>
                  <a:lnTo>
                    <a:pt x="1102203" y="2128059"/>
                  </a:lnTo>
                  <a:cubicBezTo>
                    <a:pt x="976051" y="1572528"/>
                    <a:pt x="583360" y="1146654"/>
                    <a:pt x="89577" y="954648"/>
                  </a:cubicBezTo>
                  <a:lnTo>
                    <a:pt x="0" y="924701"/>
                  </a:lnTo>
                  <a:close/>
                </a:path>
              </a:pathLst>
            </a:custGeom>
            <a:ln w="57150">
              <a:solidFill>
                <a:schemeClr val="bg1"/>
              </a:solidFill>
            </a:ln>
          </p:spPr>
        </p:pic>
      </p:grpSp>
      <p:cxnSp>
        <p:nvCxnSpPr>
          <p:cNvPr id="30" name="Straight Connector 29">
            <a:extLst>
              <a:ext uri="{FF2B5EF4-FFF2-40B4-BE49-F238E27FC236}">
                <a16:creationId xmlns:a16="http://schemas.microsoft.com/office/drawing/2014/main" id="{A02C5A86-EA71-1A9B-3DAC-29B1F603D69E}"/>
              </a:ext>
            </a:extLst>
          </p:cNvPr>
          <p:cNvCxnSpPr>
            <a:cxnSpLocks/>
          </p:cNvCxnSpPr>
          <p:nvPr/>
        </p:nvCxnSpPr>
        <p:spPr>
          <a:xfrm>
            <a:off x="4177936" y="2205666"/>
            <a:ext cx="7570719"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65E5533-45CA-DF44-C00C-B96AB27494C5}"/>
              </a:ext>
            </a:extLst>
          </p:cNvPr>
          <p:cNvSpPr txBox="1"/>
          <p:nvPr/>
        </p:nvSpPr>
        <p:spPr>
          <a:xfrm>
            <a:off x="3860063" y="620066"/>
            <a:ext cx="7703222" cy="1569660"/>
          </a:xfrm>
          <a:prstGeom prst="rect">
            <a:avLst/>
          </a:prstGeom>
          <a:noFill/>
        </p:spPr>
        <p:txBody>
          <a:bodyPr wrap="square">
            <a:spAutoFit/>
          </a:bodyPr>
          <a:lstStyle/>
          <a:p>
            <a:pPr marL="63500" marR="63500" lvl="0" indent="0" algn="l" defTabSz="914400" rtl="0" eaLnBrk="1" fontAlgn="auto" latinLnBrk="0" hangingPunct="1">
              <a:lnSpc>
                <a:spcPct val="100000"/>
              </a:lnSpc>
              <a:spcBef>
                <a:spcPts val="500"/>
              </a:spcBef>
              <a:spcAft>
                <a:spcPts val="500"/>
              </a:spcAft>
              <a:buClrTx/>
              <a:buSzTx/>
              <a:buFontTx/>
              <a:buNone/>
              <a:tabLst/>
              <a:defRPr/>
            </a:pPr>
            <a:r>
              <a:rPr lang="en-GB" sz="4800" b="1" cap="small" dirty="0">
                <a:solidFill>
                  <a:schemeClr val="accent1">
                    <a:lumMod val="75000"/>
                  </a:schemeClr>
                </a:solidFill>
                <a:latin typeface="+mj-lt"/>
              </a:rPr>
              <a:t>What is the size composition of the catch?</a:t>
            </a:r>
            <a:endParaRPr lang="en-SC" sz="4800" b="1" cap="small" dirty="0">
              <a:solidFill>
                <a:schemeClr val="accent1">
                  <a:lumMod val="75000"/>
                </a:schemeClr>
              </a:solidFill>
              <a:latin typeface="+mj-lt"/>
            </a:endParaRPr>
          </a:p>
        </p:txBody>
      </p:sp>
    </p:spTree>
    <p:extLst>
      <p:ext uri="{BB962C8B-B14F-4D97-AF65-F5344CB8AC3E}">
        <p14:creationId xmlns:p14="http://schemas.microsoft.com/office/powerpoint/2010/main" val="1490212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0F811-07A8-7904-CF21-E82FCEF9A5B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2562C2F-F201-782E-D714-0C4EDEE90AF8}"/>
              </a:ext>
            </a:extLst>
          </p:cNvPr>
          <p:cNvSpPr txBox="1">
            <a:spLocks/>
          </p:cNvSpPr>
          <p:nvPr/>
        </p:nvSpPr>
        <p:spPr>
          <a:xfrm>
            <a:off x="794196" y="999857"/>
            <a:ext cx="10828083" cy="5472027"/>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en-US" sz="2800" dirty="0">
              <a:solidFill>
                <a:schemeClr val="accent1">
                  <a:lumMod val="75000"/>
                </a:schemeClr>
              </a:solidFill>
            </a:endParaRPr>
          </a:p>
        </p:txBody>
      </p:sp>
      <p:sp>
        <p:nvSpPr>
          <p:cNvPr id="2" name="Content Placeholder 1">
            <a:extLst>
              <a:ext uri="{FF2B5EF4-FFF2-40B4-BE49-F238E27FC236}">
                <a16:creationId xmlns:a16="http://schemas.microsoft.com/office/drawing/2014/main" id="{22213891-D6EC-B0F5-BFD7-9BE7635F4B5D}"/>
              </a:ext>
            </a:extLst>
          </p:cNvPr>
          <p:cNvSpPr txBox="1">
            <a:spLocks/>
          </p:cNvSpPr>
          <p:nvPr/>
        </p:nvSpPr>
        <p:spPr>
          <a:xfrm>
            <a:off x="907603" y="1116538"/>
            <a:ext cx="10490200" cy="54530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cap="small" dirty="0">
                <a:solidFill>
                  <a:schemeClr val="accent1">
                    <a:lumMod val="75000"/>
                  </a:schemeClr>
                </a:solidFill>
                <a:latin typeface="+mj-lt"/>
              </a:rPr>
              <a:t>Thank you for your attention!</a:t>
            </a:r>
          </a:p>
          <a:p>
            <a:pPr algn="ctr"/>
            <a:endParaRPr lang="en-GB" sz="4000" cap="small" dirty="0">
              <a:solidFill>
                <a:schemeClr val="accent1">
                  <a:lumMod val="75000"/>
                </a:schemeClr>
              </a:solidFill>
              <a:latin typeface="+mj-lt"/>
              <a:hlinkClick r:id="rId3">
                <a:extLst>
                  <a:ext uri="{A12FA001-AC4F-418D-AE19-62706E023703}">
                    <ahyp:hlinkClr xmlns:ahyp="http://schemas.microsoft.com/office/drawing/2018/hyperlinkcolor" val="tx"/>
                  </a:ext>
                </a:extLst>
              </a:hlinkClick>
            </a:endParaRPr>
          </a:p>
          <a:p>
            <a:pPr algn="ctr"/>
            <a:r>
              <a:rPr lang="en-GB" sz="2800" dirty="0">
                <a:solidFill>
                  <a:srgbClr val="0563C1"/>
                </a:solidFill>
                <a:hlinkClick r:id="rId3">
                  <a:extLst>
                    <a:ext uri="{A12FA001-AC4F-418D-AE19-62706E023703}">
                      <ahyp:hlinkClr xmlns:ahyp="http://schemas.microsoft.com/office/drawing/2018/hyperlinkcolor" val="tx"/>
                    </a:ext>
                  </a:extLst>
                </a:hlinkClick>
              </a:rPr>
              <a:t>IOTC-Secretariat@fao.org</a:t>
            </a:r>
            <a:endParaRPr lang="en-SC" sz="2800" dirty="0"/>
          </a:p>
        </p:txBody>
      </p:sp>
      <p:pic>
        <p:nvPicPr>
          <p:cNvPr id="3" name="Picture 2">
            <a:extLst>
              <a:ext uri="{FF2B5EF4-FFF2-40B4-BE49-F238E27FC236}">
                <a16:creationId xmlns:a16="http://schemas.microsoft.com/office/drawing/2014/main" id="{35772196-5EB2-36BE-F6DC-0E3EC1457B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511" y="103015"/>
            <a:ext cx="3252216" cy="966216"/>
          </a:xfrm>
          <a:prstGeom prst="rect">
            <a:avLst/>
          </a:prstGeom>
        </p:spPr>
      </p:pic>
      <p:cxnSp>
        <p:nvCxnSpPr>
          <p:cNvPr id="7" name="Straight Connector 6">
            <a:extLst>
              <a:ext uri="{FF2B5EF4-FFF2-40B4-BE49-F238E27FC236}">
                <a16:creationId xmlns:a16="http://schemas.microsoft.com/office/drawing/2014/main" id="{750B0BFE-4AE1-847D-0ADE-945D8178447C}"/>
              </a:ext>
            </a:extLst>
          </p:cNvPr>
          <p:cNvCxnSpPr/>
          <p:nvPr/>
        </p:nvCxnSpPr>
        <p:spPr>
          <a:xfrm>
            <a:off x="850808" y="999858"/>
            <a:ext cx="1077147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A543CD0-863B-3902-190B-8FE08DF81E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9137" y="87547"/>
            <a:ext cx="723764" cy="823977"/>
          </a:xfrm>
          <a:prstGeom prst="rect">
            <a:avLst/>
          </a:prstGeom>
        </p:spPr>
      </p:pic>
    </p:spTree>
    <p:extLst>
      <p:ext uri="{BB962C8B-B14F-4D97-AF65-F5344CB8AC3E}">
        <p14:creationId xmlns:p14="http://schemas.microsoft.com/office/powerpoint/2010/main" val="279296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94196" y="999857"/>
            <a:ext cx="10828083" cy="5472027"/>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en-US" sz="2800" dirty="0">
              <a:solidFill>
                <a:schemeClr val="accent1">
                  <a:lumMod val="75000"/>
                </a:schemeClr>
              </a:solidFill>
            </a:endParaRPr>
          </a:p>
        </p:txBody>
      </p:sp>
      <p:pic>
        <p:nvPicPr>
          <p:cNvPr id="2" name="Picture 1">
            <a:extLst>
              <a:ext uri="{FF2B5EF4-FFF2-40B4-BE49-F238E27FC236}">
                <a16:creationId xmlns:a16="http://schemas.microsoft.com/office/drawing/2014/main" id="{5FD81F07-18FD-3756-F00C-53058B3664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11" y="103015"/>
            <a:ext cx="3252216" cy="966216"/>
          </a:xfrm>
          <a:prstGeom prst="rect">
            <a:avLst/>
          </a:prstGeom>
        </p:spPr>
      </p:pic>
      <p:cxnSp>
        <p:nvCxnSpPr>
          <p:cNvPr id="10" name="Straight Connector 9">
            <a:extLst>
              <a:ext uri="{FF2B5EF4-FFF2-40B4-BE49-F238E27FC236}">
                <a16:creationId xmlns:a16="http://schemas.microsoft.com/office/drawing/2014/main" id="{E2413766-41F9-456F-A41D-161760D8A771}"/>
              </a:ext>
            </a:extLst>
          </p:cNvPr>
          <p:cNvCxnSpPr/>
          <p:nvPr/>
        </p:nvCxnSpPr>
        <p:spPr>
          <a:xfrm>
            <a:off x="850808" y="999858"/>
            <a:ext cx="10771472"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B7E84C5-5DC5-C644-0915-7E1DEA302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9137" y="87547"/>
            <a:ext cx="723764" cy="823977"/>
          </a:xfrm>
          <a:prstGeom prst="rect">
            <a:avLst/>
          </a:prstGeom>
        </p:spPr>
      </p:pic>
      <p:sp>
        <p:nvSpPr>
          <p:cNvPr id="4" name="TextBox 3">
            <a:extLst>
              <a:ext uri="{FF2B5EF4-FFF2-40B4-BE49-F238E27FC236}">
                <a16:creationId xmlns:a16="http://schemas.microsoft.com/office/drawing/2014/main" id="{0E2C492A-AA31-7100-7968-ACE11343FCFB}"/>
              </a:ext>
            </a:extLst>
          </p:cNvPr>
          <p:cNvSpPr txBox="1"/>
          <p:nvPr/>
        </p:nvSpPr>
        <p:spPr>
          <a:xfrm>
            <a:off x="885828" y="1901403"/>
            <a:ext cx="10644817" cy="3046988"/>
          </a:xfrm>
          <a:prstGeom prst="rect">
            <a:avLst/>
          </a:prstGeom>
          <a:noFill/>
        </p:spPr>
        <p:txBody>
          <a:bodyPr wrap="square">
            <a:spAutoFit/>
          </a:bodyPr>
          <a:lstStyle/>
          <a:p>
            <a:pPr algn="just"/>
            <a:r>
              <a:rPr lang="en-GB" sz="2400" dirty="0">
                <a:solidFill>
                  <a:schemeClr val="accent5">
                    <a:lumMod val="75000"/>
                  </a:schemeClr>
                </a:solidFill>
              </a:rPr>
              <a:t>The IOTC has developed and implemented several Conservation and Management Measures (CMMs) containing some provisions on the nature and characteristics of the data that must be collected and reported to the IOTC Secretariat.</a:t>
            </a:r>
          </a:p>
          <a:p>
            <a:pPr algn="just"/>
            <a:endParaRPr lang="en-GB" sz="2400" dirty="0">
              <a:solidFill>
                <a:schemeClr val="accent5">
                  <a:lumMod val="75000"/>
                </a:schemeClr>
              </a:solidFill>
            </a:endParaRPr>
          </a:p>
          <a:p>
            <a:pPr algn="just"/>
            <a:r>
              <a:rPr lang="en-GB" sz="2400" dirty="0">
                <a:solidFill>
                  <a:schemeClr val="accent5">
                    <a:lumMod val="75000"/>
                  </a:schemeClr>
                </a:solidFill>
              </a:rPr>
              <a:t>It is a national responsibility to develop and implement data recording and reporting systems that address the requirements of the IOTC defined through the CMM and the Secretariat is in responsibility of the collation and curation of the different datasets that support the IOTC scientific process. </a:t>
            </a:r>
            <a:endParaRPr lang="en-SC" sz="2400" dirty="0">
              <a:solidFill>
                <a:schemeClr val="accent5">
                  <a:lumMod val="75000"/>
                </a:schemeClr>
              </a:solidFill>
            </a:endParaRPr>
          </a:p>
        </p:txBody>
      </p:sp>
    </p:spTree>
    <p:extLst>
      <p:ext uri="{BB962C8B-B14F-4D97-AF65-F5344CB8AC3E}">
        <p14:creationId xmlns:p14="http://schemas.microsoft.com/office/powerpoint/2010/main" val="3756611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94196" y="999857"/>
            <a:ext cx="10828083" cy="5472027"/>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en-US" sz="2800" dirty="0">
              <a:solidFill>
                <a:schemeClr val="accent1">
                  <a:lumMod val="75000"/>
                </a:schemeClr>
              </a:solidFill>
            </a:endParaRPr>
          </a:p>
        </p:txBody>
      </p:sp>
      <p:sp>
        <p:nvSpPr>
          <p:cNvPr id="2" name="TextBox 1">
            <a:extLst>
              <a:ext uri="{FF2B5EF4-FFF2-40B4-BE49-F238E27FC236}">
                <a16:creationId xmlns:a16="http://schemas.microsoft.com/office/drawing/2014/main" id="{2376AA46-13A7-70DE-5B4D-6D39887CC0AA}"/>
              </a:ext>
            </a:extLst>
          </p:cNvPr>
          <p:cNvSpPr txBox="1"/>
          <p:nvPr/>
        </p:nvSpPr>
        <p:spPr>
          <a:xfrm>
            <a:off x="833106" y="1558623"/>
            <a:ext cx="10771471" cy="4339650"/>
          </a:xfrm>
          <a:prstGeom prst="rect">
            <a:avLst/>
          </a:prstGeom>
          <a:noFill/>
        </p:spPr>
        <p:txBody>
          <a:bodyPr wrap="square" rtlCol="0">
            <a:spAutoFit/>
          </a:bodyPr>
          <a:lstStyle/>
          <a:p>
            <a:r>
              <a:rPr lang="en-GB" sz="3600" cap="small" dirty="0">
                <a:solidFill>
                  <a:schemeClr val="accent1">
                    <a:lumMod val="75000"/>
                  </a:schemeClr>
                </a:solidFill>
                <a:latin typeface="+mj-lt"/>
                <a:ea typeface="+mj-ea"/>
                <a:cs typeface="+mj-cs"/>
              </a:rPr>
              <a:t>IOTC CMMs relevant to data collection and reporting</a:t>
            </a:r>
          </a:p>
          <a:p>
            <a:pPr marL="457200" indent="-457200">
              <a:buFont typeface="Arial" panose="020B0604020202020204" pitchFamily="34" charset="0"/>
              <a:buChar char="•"/>
            </a:pPr>
            <a:endParaRPr lang="en-US" sz="2400" b="1" dirty="0">
              <a:solidFill>
                <a:schemeClr val="accent1">
                  <a:lumMod val="75000"/>
                </a:schemeClr>
              </a:solidFill>
            </a:endParaRPr>
          </a:p>
          <a:p>
            <a:pPr lvl="1" algn="just"/>
            <a:endParaRPr lang="en-GB" sz="2400" dirty="0">
              <a:solidFill>
                <a:schemeClr val="accent1">
                  <a:lumMod val="75000"/>
                </a:schemeClr>
              </a:solidFill>
            </a:endParaRPr>
          </a:p>
          <a:p>
            <a:pPr marL="342900" indent="-342900" algn="just">
              <a:buFont typeface="Arial" panose="020B0604020202020204" pitchFamily="34" charset="0"/>
              <a:buChar char="•"/>
            </a:pPr>
            <a:r>
              <a:rPr lang="en-GB" sz="2400" dirty="0">
                <a:solidFill>
                  <a:schemeClr val="accent1">
                    <a:lumMod val="75000"/>
                  </a:schemeClr>
                </a:solidFill>
              </a:rPr>
              <a:t>Resolutions </a:t>
            </a:r>
            <a:r>
              <a:rPr lang="en-GB" sz="2400" b="1" dirty="0">
                <a:solidFill>
                  <a:schemeClr val="accent1">
                    <a:lumMod val="75000"/>
                  </a:schemeClr>
                </a:solidFill>
              </a:rPr>
              <a:t>15/01</a:t>
            </a:r>
            <a:r>
              <a:rPr lang="en-GB" sz="2400" dirty="0">
                <a:solidFill>
                  <a:schemeClr val="accent1">
                    <a:lumMod val="75000"/>
                  </a:schemeClr>
                </a:solidFill>
              </a:rPr>
              <a:t> and </a:t>
            </a:r>
            <a:r>
              <a:rPr lang="en-GB" sz="2400" b="1" dirty="0">
                <a:solidFill>
                  <a:schemeClr val="accent1">
                    <a:lumMod val="75000"/>
                  </a:schemeClr>
                </a:solidFill>
              </a:rPr>
              <a:t>15/02 </a:t>
            </a:r>
            <a:r>
              <a:rPr lang="en-GB" sz="2400" dirty="0">
                <a:solidFill>
                  <a:schemeClr val="accent1">
                    <a:lumMod val="75000"/>
                  </a:schemeClr>
                </a:solidFill>
              </a:rPr>
              <a:t>set the standards in terms of </a:t>
            </a:r>
            <a:r>
              <a:rPr lang="en-GB" sz="2400" b="1" i="1" dirty="0">
                <a:solidFill>
                  <a:schemeClr val="accent1">
                    <a:lumMod val="75000"/>
                  </a:schemeClr>
                </a:solidFill>
              </a:rPr>
              <a:t>what</a:t>
            </a:r>
            <a:r>
              <a:rPr lang="en-GB" sz="2400" dirty="0">
                <a:solidFill>
                  <a:schemeClr val="accent1">
                    <a:lumMod val="75000"/>
                  </a:schemeClr>
                </a:solidFill>
              </a:rPr>
              <a:t> operational data should be collected at national level and </a:t>
            </a:r>
            <a:r>
              <a:rPr lang="en-GB" sz="2400" b="1" i="1" dirty="0">
                <a:solidFill>
                  <a:schemeClr val="accent1">
                    <a:lumMod val="75000"/>
                  </a:schemeClr>
                </a:solidFill>
              </a:rPr>
              <a:t>how</a:t>
            </a:r>
            <a:r>
              <a:rPr lang="en-GB" sz="2400" dirty="0">
                <a:solidFill>
                  <a:schemeClr val="accent1">
                    <a:lumMod val="75000"/>
                  </a:schemeClr>
                </a:solidFill>
              </a:rPr>
              <a:t> this has to be aggregated and reported to the IOTC Secretariat.</a:t>
            </a:r>
          </a:p>
          <a:p>
            <a:pPr algn="just"/>
            <a:endParaRPr lang="en-GB" sz="2400" dirty="0">
              <a:solidFill>
                <a:schemeClr val="accent1">
                  <a:lumMod val="75000"/>
                </a:schemeClr>
              </a:solidFill>
            </a:endParaRPr>
          </a:p>
          <a:p>
            <a:pPr marL="342900" indent="-342900" algn="just">
              <a:buFont typeface="Arial" panose="020B0604020202020204" pitchFamily="34" charset="0"/>
              <a:buChar char="•"/>
            </a:pPr>
            <a:r>
              <a:rPr lang="en-GB" sz="2400" dirty="0">
                <a:solidFill>
                  <a:schemeClr val="accent1">
                    <a:lumMod val="75000"/>
                  </a:schemeClr>
                </a:solidFill>
              </a:rPr>
              <a:t>Resolution </a:t>
            </a:r>
            <a:r>
              <a:rPr lang="en-GB" sz="2400" b="1" dirty="0">
                <a:solidFill>
                  <a:schemeClr val="accent1">
                    <a:lumMod val="75000"/>
                  </a:schemeClr>
                </a:solidFill>
              </a:rPr>
              <a:t>12/02</a:t>
            </a:r>
            <a:r>
              <a:rPr lang="en-GB" sz="2400" dirty="0">
                <a:solidFill>
                  <a:schemeClr val="accent1">
                    <a:lumMod val="75000"/>
                  </a:schemeClr>
                </a:solidFill>
              </a:rPr>
              <a:t> specifies the </a:t>
            </a:r>
            <a:r>
              <a:rPr lang="en-GB" sz="2400" i="1" dirty="0">
                <a:solidFill>
                  <a:schemeClr val="accent1">
                    <a:lumMod val="75000"/>
                  </a:schemeClr>
                </a:solidFill>
              </a:rPr>
              <a:t>minimum confidentiality policies</a:t>
            </a:r>
            <a:r>
              <a:rPr lang="en-GB" sz="2400" dirty="0">
                <a:solidFill>
                  <a:schemeClr val="accent1">
                    <a:lumMod val="75000"/>
                  </a:schemeClr>
                </a:solidFill>
              </a:rPr>
              <a:t> to ensure that </a:t>
            </a:r>
            <a:r>
              <a:rPr lang="en-GB" sz="2400" i="1" dirty="0">
                <a:solidFill>
                  <a:schemeClr val="accent1">
                    <a:lumMod val="75000"/>
                  </a:schemeClr>
                </a:solidFill>
              </a:rPr>
              <a:t>sensitive</a:t>
            </a:r>
            <a:r>
              <a:rPr lang="en-GB" sz="2400" dirty="0">
                <a:solidFill>
                  <a:schemeClr val="accent1">
                    <a:lumMod val="75000"/>
                  </a:schemeClr>
                </a:solidFill>
              </a:rPr>
              <a:t> data is </a:t>
            </a:r>
            <a:r>
              <a:rPr lang="en-GB" sz="2400" b="1" dirty="0">
                <a:solidFill>
                  <a:schemeClr val="accent1">
                    <a:lumMod val="75000"/>
                  </a:schemeClr>
                </a:solidFill>
              </a:rPr>
              <a:t>not </a:t>
            </a:r>
            <a:r>
              <a:rPr lang="en-GB" sz="2400" dirty="0">
                <a:solidFill>
                  <a:schemeClr val="accent1">
                    <a:lumMod val="75000"/>
                  </a:schemeClr>
                </a:solidFill>
              </a:rPr>
              <a:t>publicly disseminated – unless properly aggregated – once it is received by the Secretariat.</a:t>
            </a:r>
          </a:p>
          <a:p>
            <a:endParaRPr lang="en-GB" sz="2400" dirty="0">
              <a:solidFill>
                <a:schemeClr val="accent1">
                  <a:lumMod val="75000"/>
                </a:schemeClr>
              </a:solidFill>
            </a:endParaRPr>
          </a:p>
        </p:txBody>
      </p:sp>
      <p:pic>
        <p:nvPicPr>
          <p:cNvPr id="3" name="Picture 2">
            <a:extLst>
              <a:ext uri="{FF2B5EF4-FFF2-40B4-BE49-F238E27FC236}">
                <a16:creationId xmlns:a16="http://schemas.microsoft.com/office/drawing/2014/main" id="{57536707-6BA1-2048-14BD-861BDC8D55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11" y="103015"/>
            <a:ext cx="3252216" cy="966216"/>
          </a:xfrm>
          <a:prstGeom prst="rect">
            <a:avLst/>
          </a:prstGeom>
        </p:spPr>
      </p:pic>
      <p:cxnSp>
        <p:nvCxnSpPr>
          <p:cNvPr id="10" name="Straight Connector 9">
            <a:extLst>
              <a:ext uri="{FF2B5EF4-FFF2-40B4-BE49-F238E27FC236}">
                <a16:creationId xmlns:a16="http://schemas.microsoft.com/office/drawing/2014/main" id="{E2413766-41F9-456F-A41D-161760D8A771}"/>
              </a:ext>
            </a:extLst>
          </p:cNvPr>
          <p:cNvCxnSpPr/>
          <p:nvPr/>
        </p:nvCxnSpPr>
        <p:spPr>
          <a:xfrm>
            <a:off x="850808" y="999858"/>
            <a:ext cx="10771472"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594F558-48BF-59DB-1D16-65C7B0FBE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9137" y="87547"/>
            <a:ext cx="723764" cy="823977"/>
          </a:xfrm>
          <a:prstGeom prst="rect">
            <a:avLst/>
          </a:prstGeom>
        </p:spPr>
      </p:pic>
    </p:spTree>
    <p:extLst>
      <p:ext uri="{BB962C8B-B14F-4D97-AF65-F5344CB8AC3E}">
        <p14:creationId xmlns:p14="http://schemas.microsoft.com/office/powerpoint/2010/main" val="1002966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2006BE6-71C3-4B4F-99FD-182F4D0199CE}"/>
              </a:ext>
            </a:extLst>
          </p:cNvPr>
          <p:cNvSpPr txBox="1"/>
          <p:nvPr/>
        </p:nvSpPr>
        <p:spPr>
          <a:xfrm>
            <a:off x="803923" y="1050234"/>
            <a:ext cx="10828083" cy="5109091"/>
          </a:xfrm>
          <a:prstGeom prst="rect">
            <a:avLst/>
          </a:prstGeom>
          <a:noFill/>
        </p:spPr>
        <p:txBody>
          <a:bodyPr wrap="square" lIns="91440" tIns="45720" rIns="91440" bIns="45720" rtlCol="0" anchor="t">
            <a:spAutoFit/>
          </a:bodyPr>
          <a:lstStyle/>
          <a:p>
            <a:r>
              <a:rPr lang="en-GB" sz="3200" cap="small" dirty="0">
                <a:solidFill>
                  <a:schemeClr val="accent1">
                    <a:lumMod val="75000"/>
                  </a:schemeClr>
                </a:solidFill>
                <a:latin typeface="+mj-lt"/>
                <a:ea typeface="+mj-ea"/>
                <a:cs typeface="+mj-cs"/>
              </a:rPr>
              <a:t>IOTC CMMs relevant to data collection and reporting</a:t>
            </a:r>
          </a:p>
          <a:p>
            <a:endParaRPr lang="en-GB" sz="1400" cap="small" dirty="0">
              <a:solidFill>
                <a:schemeClr val="accent1">
                  <a:lumMod val="75000"/>
                </a:schemeClr>
              </a:solidFill>
              <a:latin typeface="+mj-lt"/>
              <a:ea typeface="+mj-ea"/>
              <a:cs typeface="+mj-cs"/>
            </a:endParaRPr>
          </a:p>
          <a:p>
            <a:pPr marL="457200" indent="-457200">
              <a:buFont typeface="Arial" panose="020B0604020202020204" pitchFamily="34" charset="0"/>
              <a:buChar char="•"/>
            </a:pPr>
            <a:r>
              <a:rPr lang="en-US" sz="2000" b="1" dirty="0">
                <a:solidFill>
                  <a:schemeClr val="accent1">
                    <a:lumMod val="75000"/>
                  </a:schemeClr>
                </a:solidFill>
              </a:rPr>
              <a:t>18/05 </a:t>
            </a:r>
            <a:r>
              <a:rPr lang="en-GB" sz="2000" i="1" dirty="0">
                <a:solidFill>
                  <a:schemeClr val="accent1">
                    <a:lumMod val="75000"/>
                  </a:schemeClr>
                </a:solidFill>
              </a:rPr>
              <a:t>On management measures for the conservation of the billfishes</a:t>
            </a:r>
            <a:endParaRPr lang="en-US" sz="2000" i="1" dirty="0">
              <a:solidFill>
                <a:schemeClr val="accent1">
                  <a:lumMod val="75000"/>
                </a:schemeClr>
              </a:solidFill>
            </a:endParaRPr>
          </a:p>
          <a:p>
            <a:pPr marL="457200" indent="-457200">
              <a:buFont typeface="Arial" panose="020B0604020202020204" pitchFamily="34" charset="0"/>
              <a:buChar char="•"/>
            </a:pPr>
            <a:r>
              <a:rPr lang="en-US" sz="2000" b="1" dirty="0">
                <a:solidFill>
                  <a:schemeClr val="accent1">
                    <a:lumMod val="75000"/>
                  </a:schemeClr>
                </a:solidFill>
              </a:rPr>
              <a:t>18/07 </a:t>
            </a:r>
            <a:r>
              <a:rPr lang="en-GB" sz="2000" i="1" dirty="0">
                <a:solidFill>
                  <a:schemeClr val="accent1">
                    <a:lumMod val="75000"/>
                  </a:schemeClr>
                </a:solidFill>
              </a:rPr>
              <a:t>On measures applicable in case of non-fulfilment of reporting obligations in the IOTC</a:t>
            </a:r>
            <a:endParaRPr lang="en-US" sz="2000" i="1" dirty="0">
              <a:solidFill>
                <a:schemeClr val="accent1">
                  <a:lumMod val="75000"/>
                </a:schemeClr>
              </a:solidFill>
            </a:endParaRPr>
          </a:p>
          <a:p>
            <a:pPr marL="457200" indent="-457200">
              <a:buFont typeface="Arial" panose="020B0604020202020204" pitchFamily="34" charset="0"/>
              <a:buChar char="•"/>
            </a:pPr>
            <a:r>
              <a:rPr lang="en-GB" sz="2000" b="1" dirty="0">
                <a:solidFill>
                  <a:schemeClr val="accent1">
                    <a:lumMod val="75000"/>
                  </a:schemeClr>
                </a:solidFill>
              </a:rPr>
              <a:t>21/01 </a:t>
            </a:r>
            <a:r>
              <a:rPr lang="en-GB" sz="2000" i="1" dirty="0">
                <a:solidFill>
                  <a:schemeClr val="accent1">
                    <a:lumMod val="75000"/>
                  </a:schemeClr>
                </a:solidFill>
              </a:rPr>
              <a:t>On an interim plan for rebuilding the Indian Ocean yellowfin tuna stock</a:t>
            </a:r>
          </a:p>
          <a:p>
            <a:pPr marL="457200" indent="-457200">
              <a:buFont typeface="Arial" panose="020B0604020202020204" pitchFamily="34" charset="0"/>
              <a:buChar char="•"/>
            </a:pPr>
            <a:r>
              <a:rPr lang="en-US" sz="2000" b="1" dirty="0">
                <a:solidFill>
                  <a:schemeClr val="accent1">
                    <a:lumMod val="75000"/>
                  </a:schemeClr>
                </a:solidFill>
              </a:rPr>
              <a:t>24/02 </a:t>
            </a:r>
            <a:r>
              <a:rPr lang="en-US" sz="2000" i="1" dirty="0">
                <a:solidFill>
                  <a:schemeClr val="accent1">
                    <a:lumMod val="75000"/>
                  </a:schemeClr>
                </a:solidFill>
              </a:rPr>
              <a:t>On management of drifting fish aggregating devices (FADS)</a:t>
            </a:r>
            <a:endParaRPr lang="en-GB" sz="2000" i="1" dirty="0">
              <a:solidFill>
                <a:schemeClr val="accent1">
                  <a:lumMod val="75000"/>
                </a:schemeClr>
              </a:solidFill>
            </a:endParaRPr>
          </a:p>
          <a:p>
            <a:pPr marL="457200" indent="-457200">
              <a:buFont typeface="Arial" panose="020B0604020202020204" pitchFamily="34" charset="0"/>
              <a:buChar char="•"/>
            </a:pPr>
            <a:r>
              <a:rPr lang="en-US" sz="2000" b="1" dirty="0">
                <a:solidFill>
                  <a:schemeClr val="accent1">
                    <a:lumMod val="75000"/>
                  </a:schemeClr>
                </a:solidFill>
              </a:rPr>
              <a:t>23/01 </a:t>
            </a:r>
            <a:r>
              <a:rPr lang="en-US" sz="2000" i="1" dirty="0">
                <a:solidFill>
                  <a:schemeClr val="accent1">
                    <a:lumMod val="75000"/>
                  </a:schemeClr>
                </a:solidFill>
              </a:rPr>
              <a:t>On management of anchored fish aggregating devices (AFADS)</a:t>
            </a:r>
            <a:endParaRPr lang="en-GB" sz="2000" i="1" dirty="0">
              <a:solidFill>
                <a:schemeClr val="accent1">
                  <a:lumMod val="75000"/>
                </a:schemeClr>
              </a:solidFill>
            </a:endParaRPr>
          </a:p>
          <a:p>
            <a:pPr marL="457200" indent="-457200">
              <a:buFont typeface="Arial" panose="020B0604020202020204" pitchFamily="34" charset="0"/>
              <a:buChar char="•"/>
            </a:pPr>
            <a:r>
              <a:rPr lang="en-US" sz="2000" b="1" dirty="0">
                <a:solidFill>
                  <a:schemeClr val="accent1">
                    <a:lumMod val="75000"/>
                  </a:schemeClr>
                </a:solidFill>
              </a:rPr>
              <a:t>12/04 </a:t>
            </a:r>
            <a:r>
              <a:rPr lang="en-US" sz="2000" i="1" dirty="0">
                <a:solidFill>
                  <a:schemeClr val="accent1">
                    <a:lumMod val="75000"/>
                  </a:schemeClr>
                </a:solidFill>
              </a:rPr>
              <a:t>On the conservation of marine turtles</a:t>
            </a:r>
            <a:endParaRPr lang="en-US" sz="2000" dirty="0">
              <a:solidFill>
                <a:schemeClr val="accent1">
                  <a:lumMod val="75000"/>
                </a:schemeClr>
              </a:solidFill>
            </a:endParaRPr>
          </a:p>
          <a:p>
            <a:pPr marL="457200" indent="-457200">
              <a:buFont typeface="Arial" panose="020B0604020202020204" pitchFamily="34" charset="0"/>
              <a:buChar char="•"/>
            </a:pPr>
            <a:r>
              <a:rPr lang="en-US" sz="2000" b="1" dirty="0">
                <a:solidFill>
                  <a:schemeClr val="accent1">
                    <a:lumMod val="75000"/>
                  </a:schemeClr>
                </a:solidFill>
              </a:rPr>
              <a:t>23/07 </a:t>
            </a:r>
            <a:r>
              <a:rPr lang="en-US" sz="2000" i="1" dirty="0">
                <a:solidFill>
                  <a:schemeClr val="accent1">
                    <a:lumMod val="75000"/>
                  </a:schemeClr>
                </a:solidFill>
              </a:rPr>
              <a:t>On reducing incidental bycatch of seabirds in LL fisheries</a:t>
            </a:r>
          </a:p>
          <a:p>
            <a:pPr marL="457200" indent="-457200">
              <a:buFont typeface="Arial" panose="020B0604020202020204" pitchFamily="34" charset="0"/>
              <a:buChar char="•"/>
            </a:pPr>
            <a:r>
              <a:rPr lang="en-US" sz="2000" b="1" dirty="0">
                <a:solidFill>
                  <a:schemeClr val="accent1">
                    <a:lumMod val="75000"/>
                  </a:schemeClr>
                </a:solidFill>
              </a:rPr>
              <a:t>23/06 </a:t>
            </a:r>
            <a:r>
              <a:rPr lang="en-US" sz="2000" i="1" dirty="0">
                <a:solidFill>
                  <a:schemeClr val="accent1">
                    <a:lumMod val="75000"/>
                  </a:schemeClr>
                </a:solidFill>
              </a:rPr>
              <a:t>On the conservation of cetaceans</a:t>
            </a:r>
          </a:p>
          <a:p>
            <a:pPr marL="457200" indent="-457200">
              <a:buFont typeface="Arial" panose="020B0604020202020204" pitchFamily="34" charset="0"/>
              <a:buChar char="•"/>
            </a:pPr>
            <a:r>
              <a:rPr lang="en-US" sz="2000" b="1" dirty="0">
                <a:solidFill>
                  <a:schemeClr val="accent1">
                    <a:lumMod val="75000"/>
                  </a:schemeClr>
                </a:solidFill>
              </a:rPr>
              <a:t>19/03</a:t>
            </a:r>
            <a:r>
              <a:rPr lang="en-US" sz="2000" i="1" dirty="0">
                <a:solidFill>
                  <a:schemeClr val="accent1">
                    <a:lumMod val="75000"/>
                  </a:schemeClr>
                </a:solidFill>
              </a:rPr>
              <a:t> </a:t>
            </a:r>
            <a:r>
              <a:rPr lang="en-GB" sz="2000" i="1" dirty="0">
                <a:solidFill>
                  <a:schemeClr val="accent1">
                    <a:lumMod val="75000"/>
                  </a:schemeClr>
                </a:solidFill>
              </a:rPr>
              <a:t>On the conservation of </a:t>
            </a:r>
            <a:r>
              <a:rPr lang="en-GB" sz="2000" i="1" dirty="0" err="1">
                <a:solidFill>
                  <a:schemeClr val="accent1">
                    <a:lumMod val="75000"/>
                  </a:schemeClr>
                </a:solidFill>
              </a:rPr>
              <a:t>mobulid</a:t>
            </a:r>
            <a:r>
              <a:rPr lang="en-GB" sz="2000" i="1" dirty="0">
                <a:solidFill>
                  <a:schemeClr val="accent1">
                    <a:lumMod val="75000"/>
                  </a:schemeClr>
                </a:solidFill>
              </a:rPr>
              <a:t> rays</a:t>
            </a:r>
          </a:p>
          <a:p>
            <a:pPr marL="457200" indent="-457200">
              <a:buFont typeface="Arial" panose="020B0604020202020204" pitchFamily="34" charset="0"/>
              <a:buChar char="•"/>
            </a:pPr>
            <a:r>
              <a:rPr lang="en-US" sz="2000" b="1" dirty="0">
                <a:solidFill>
                  <a:schemeClr val="accent1">
                    <a:lumMod val="75000"/>
                  </a:schemeClr>
                </a:solidFill>
              </a:rPr>
              <a:t>25/06 </a:t>
            </a:r>
            <a:r>
              <a:rPr lang="en-US" sz="2000" i="1" dirty="0">
                <a:solidFill>
                  <a:schemeClr val="accent1">
                    <a:lumMod val="75000"/>
                  </a:schemeClr>
                </a:solidFill>
              </a:rPr>
              <a:t>On a Regional Observer Scheme</a:t>
            </a:r>
            <a:endParaRPr lang="en-US" sz="2000" i="1" dirty="0">
              <a:solidFill>
                <a:schemeClr val="accent1">
                  <a:lumMod val="75000"/>
                </a:schemeClr>
              </a:solidFill>
              <a:ea typeface="Calibri"/>
              <a:cs typeface="Calibri"/>
            </a:endParaRPr>
          </a:p>
          <a:p>
            <a:pPr marL="457200" indent="-457200">
              <a:buFont typeface="Arial" panose="020B0604020202020204" pitchFamily="34" charset="0"/>
              <a:buChar char="•"/>
            </a:pPr>
            <a:r>
              <a:rPr lang="en-US" sz="2000" b="1" dirty="0">
                <a:solidFill>
                  <a:schemeClr val="accent1">
                    <a:lumMod val="75000"/>
                  </a:schemeClr>
                </a:solidFill>
                <a:ea typeface="Calibri"/>
                <a:cs typeface="Calibri"/>
              </a:rPr>
              <a:t>23/08</a:t>
            </a:r>
            <a:r>
              <a:rPr lang="en-US" sz="2000" i="1" dirty="0">
                <a:solidFill>
                  <a:schemeClr val="accent1">
                    <a:lumMod val="75000"/>
                  </a:schemeClr>
                </a:solidFill>
                <a:ea typeface="Calibri"/>
                <a:cs typeface="Calibri"/>
              </a:rPr>
              <a:t> On Electronic monitoring standards for IOTC fisheries</a:t>
            </a:r>
          </a:p>
          <a:p>
            <a:pPr marL="457200" indent="-457200">
              <a:buFont typeface="Arial" panose="020B0604020202020204" pitchFamily="34" charset="0"/>
              <a:buChar char="•"/>
            </a:pPr>
            <a:r>
              <a:rPr lang="en-US" sz="2000" b="1" dirty="0">
                <a:solidFill>
                  <a:schemeClr val="accent1">
                    <a:lumMod val="75000"/>
                  </a:schemeClr>
                </a:solidFill>
                <a:ea typeface="Calibri"/>
                <a:cs typeface="Calibri"/>
              </a:rPr>
              <a:t>25/08</a:t>
            </a:r>
            <a:r>
              <a:rPr lang="en-US" sz="2000" i="1" dirty="0">
                <a:solidFill>
                  <a:schemeClr val="accent1">
                    <a:lumMod val="75000"/>
                  </a:schemeClr>
                </a:solidFill>
                <a:ea typeface="Calibri"/>
                <a:cs typeface="Calibri"/>
              </a:rPr>
              <a:t> </a:t>
            </a:r>
            <a:r>
              <a:rPr lang="en-US" sz="2000" i="1" dirty="0">
                <a:solidFill>
                  <a:schemeClr val="accent1">
                    <a:lumMod val="75000"/>
                  </a:schemeClr>
                </a:solidFill>
                <a:ea typeface="+mn-lt"/>
                <a:cs typeface="+mn-lt"/>
              </a:rPr>
              <a:t>On the conservation of sharks caught in association with fisheries managed by IOTC</a:t>
            </a:r>
          </a:p>
          <a:p>
            <a:pPr marL="457200" indent="-457200">
              <a:buFont typeface="Arial" panose="020B0604020202020204" pitchFamily="34" charset="0"/>
              <a:buChar char="•"/>
            </a:pPr>
            <a:r>
              <a:rPr lang="en-US" sz="2000" b="1" dirty="0">
                <a:solidFill>
                  <a:schemeClr val="accent1">
                    <a:lumMod val="75000"/>
                  </a:schemeClr>
                </a:solidFill>
                <a:ea typeface="+mn-lt"/>
                <a:cs typeface="+mn-lt"/>
              </a:rPr>
              <a:t>25/09</a:t>
            </a:r>
            <a:r>
              <a:rPr lang="en-US" sz="2000" dirty="0">
                <a:solidFill>
                  <a:schemeClr val="accent1">
                    <a:lumMod val="75000"/>
                  </a:schemeClr>
                </a:solidFill>
                <a:ea typeface="+mn-lt"/>
                <a:cs typeface="+mn-lt"/>
              </a:rPr>
              <a:t> </a:t>
            </a:r>
            <a:r>
              <a:rPr lang="en-US" sz="2000" i="1" dirty="0">
                <a:solidFill>
                  <a:schemeClr val="accent1">
                    <a:lumMod val="75000"/>
                  </a:schemeClr>
                </a:solidFill>
                <a:ea typeface="+mn-lt"/>
                <a:cs typeface="+mn-lt"/>
              </a:rPr>
              <a:t>On the conservation of shortfin and longfin mako sharks caught in association with IOTC fisheries</a:t>
            </a:r>
          </a:p>
        </p:txBody>
      </p:sp>
      <p:sp>
        <p:nvSpPr>
          <p:cNvPr id="6" name="Title 1"/>
          <p:cNvSpPr txBox="1">
            <a:spLocks/>
          </p:cNvSpPr>
          <p:nvPr/>
        </p:nvSpPr>
        <p:spPr>
          <a:xfrm>
            <a:off x="794196" y="999857"/>
            <a:ext cx="10828083" cy="5472027"/>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en-US" sz="2800" dirty="0">
              <a:solidFill>
                <a:schemeClr val="accent1">
                  <a:lumMod val="75000"/>
                </a:schemeClr>
              </a:solidFill>
            </a:endParaRPr>
          </a:p>
        </p:txBody>
      </p:sp>
      <p:pic>
        <p:nvPicPr>
          <p:cNvPr id="2" name="Picture 1">
            <a:extLst>
              <a:ext uri="{FF2B5EF4-FFF2-40B4-BE49-F238E27FC236}">
                <a16:creationId xmlns:a16="http://schemas.microsoft.com/office/drawing/2014/main" id="{1C7F4DE7-AE5F-7C13-837F-C571637073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11" y="103015"/>
            <a:ext cx="3252216" cy="966216"/>
          </a:xfrm>
          <a:prstGeom prst="rect">
            <a:avLst/>
          </a:prstGeom>
        </p:spPr>
      </p:pic>
      <p:cxnSp>
        <p:nvCxnSpPr>
          <p:cNvPr id="3" name="Straight Connector 2">
            <a:extLst>
              <a:ext uri="{FF2B5EF4-FFF2-40B4-BE49-F238E27FC236}">
                <a16:creationId xmlns:a16="http://schemas.microsoft.com/office/drawing/2014/main" id="{5C062A80-AA05-B4CD-53E6-B32418648FCC}"/>
              </a:ext>
            </a:extLst>
          </p:cNvPr>
          <p:cNvCxnSpPr/>
          <p:nvPr/>
        </p:nvCxnSpPr>
        <p:spPr>
          <a:xfrm>
            <a:off x="850808" y="999858"/>
            <a:ext cx="10771472"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1105FA1-3DB4-8D8E-B97D-0F5553AC5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9137" y="87547"/>
            <a:ext cx="723764" cy="823977"/>
          </a:xfrm>
          <a:prstGeom prst="rect">
            <a:avLst/>
          </a:prstGeom>
        </p:spPr>
      </p:pic>
    </p:spTree>
    <p:extLst>
      <p:ext uri="{BB962C8B-B14F-4D97-AF65-F5344CB8AC3E}">
        <p14:creationId xmlns:p14="http://schemas.microsoft.com/office/powerpoint/2010/main" val="1308401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FBFD0A01-C8A4-C7FC-D3E2-B05671BE4D08}"/>
              </a:ext>
            </a:extLst>
          </p:cNvPr>
          <p:cNvGrpSpPr/>
          <p:nvPr/>
        </p:nvGrpSpPr>
        <p:grpSpPr>
          <a:xfrm>
            <a:off x="3212268" y="610631"/>
            <a:ext cx="5995232" cy="5904469"/>
            <a:chOff x="1382636" y="471912"/>
            <a:chExt cx="5738147" cy="5636737"/>
          </a:xfrm>
        </p:grpSpPr>
        <p:pic>
          <p:nvPicPr>
            <p:cNvPr id="46" name="Picture 45" descr="A fish lying on a green surface&#10;&#10;Description automatically generated">
              <a:extLst>
                <a:ext uri="{FF2B5EF4-FFF2-40B4-BE49-F238E27FC236}">
                  <a16:creationId xmlns:a16="http://schemas.microsoft.com/office/drawing/2014/main" id="{423E3079-8855-CCE3-C886-AABD20B6C464}"/>
                </a:ext>
              </a:extLst>
            </p:cNvPr>
            <p:cNvPicPr>
              <a:picLocks noChangeAspect="1"/>
            </p:cNvPicPr>
            <p:nvPr/>
          </p:nvPicPr>
          <p:blipFill>
            <a:blip r:embed="rId2" cstate="print">
              <a:extLst>
                <a:ext uri="{28A0092B-C50C-407E-A947-70E740481C1C}">
                  <a14:useLocalDpi xmlns:a14="http://schemas.microsoft.com/office/drawing/2010/main" val="0"/>
                </a:ext>
              </a:extLst>
            </a:blip>
            <a:srcRect l="2164" t="24094" r="4794" b="17334"/>
            <a:stretch>
              <a:fillRect/>
            </a:stretch>
          </p:blipFill>
          <p:spPr>
            <a:xfrm rot="4097181">
              <a:off x="4984104" y="1916610"/>
              <a:ext cx="2646655" cy="1249579"/>
            </a:xfrm>
            <a:custGeom>
              <a:avLst/>
              <a:gdLst>
                <a:gd name="connsiteX0" fmla="*/ 0 w 2646655"/>
                <a:gd name="connsiteY0" fmla="*/ 308877 h 1249579"/>
                <a:gd name="connsiteX1" fmla="*/ 2646655 w 2646655"/>
                <a:gd name="connsiteY1" fmla="*/ 403692 h 1249579"/>
                <a:gd name="connsiteX2" fmla="*/ 2117023 w 2646655"/>
                <a:gd name="connsiteY2" fmla="*/ 1249579 h 1249579"/>
                <a:gd name="connsiteX3" fmla="*/ 2002399 w 2646655"/>
                <a:gd name="connsiteY3" fmla="*/ 1185620 h 1249579"/>
                <a:gd name="connsiteX4" fmla="*/ 603878 w 2646655"/>
                <a:gd name="connsiteY4" fmla="*/ 1158416 h 1249579"/>
                <a:gd name="connsiteX5" fmla="*/ 482949 w 2646655"/>
                <a:gd name="connsiteY5" fmla="*/ 1219155 h 124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6655" h="1249579">
                  <a:moveTo>
                    <a:pt x="0" y="308877"/>
                  </a:moveTo>
                  <a:cubicBezTo>
                    <a:pt x="835815" y="-134567"/>
                    <a:pt x="1844715" y="-98423"/>
                    <a:pt x="2646655" y="403692"/>
                  </a:cubicBezTo>
                  <a:lnTo>
                    <a:pt x="2117023" y="1249579"/>
                  </a:lnTo>
                  <a:lnTo>
                    <a:pt x="2002399" y="1185620"/>
                  </a:lnTo>
                  <a:cubicBezTo>
                    <a:pt x="1552272" y="963613"/>
                    <a:pt x="1039792" y="965192"/>
                    <a:pt x="603878" y="1158416"/>
                  </a:cubicBezTo>
                  <a:lnTo>
                    <a:pt x="482949" y="1219155"/>
                  </a:lnTo>
                  <a:close/>
                </a:path>
              </a:pathLst>
            </a:custGeom>
            <a:ln w="57150">
              <a:solidFill>
                <a:schemeClr val="bg1"/>
              </a:solidFill>
            </a:ln>
          </p:spPr>
        </p:pic>
        <p:pic>
          <p:nvPicPr>
            <p:cNvPr id="42" name="Picture 41" descr="A school of fish swimming in the ocean&#10;&#10;Description automatically generated">
              <a:extLst>
                <a:ext uri="{FF2B5EF4-FFF2-40B4-BE49-F238E27FC236}">
                  <a16:creationId xmlns:a16="http://schemas.microsoft.com/office/drawing/2014/main" id="{6BBB8488-30E1-2E48-2B19-779852515E9B}"/>
                </a:ext>
              </a:extLst>
            </p:cNvPr>
            <p:cNvPicPr>
              <a:picLocks noChangeAspect="1"/>
            </p:cNvPicPr>
            <p:nvPr/>
          </p:nvPicPr>
          <p:blipFill>
            <a:blip r:embed="rId3" cstate="print">
              <a:extLst>
                <a:ext uri="{28A0092B-C50C-407E-A947-70E740481C1C}">
                  <a14:useLocalDpi xmlns:a14="http://schemas.microsoft.com/office/drawing/2010/main" val="0"/>
                </a:ext>
              </a:extLst>
            </a:blip>
            <a:srcRect l="6670" t="4983" r="40853" b="11492"/>
            <a:stretch>
              <a:fillRect/>
            </a:stretch>
          </p:blipFill>
          <p:spPr>
            <a:xfrm rot="4882752">
              <a:off x="4997951" y="3460688"/>
              <a:ext cx="2063155" cy="2182509"/>
            </a:xfrm>
            <a:custGeom>
              <a:avLst/>
              <a:gdLst>
                <a:gd name="connsiteX0" fmla="*/ 324245 w 2063155"/>
                <a:gd name="connsiteY0" fmla="*/ 0 h 2182509"/>
                <a:gd name="connsiteX1" fmla="*/ 2063155 w 2063155"/>
                <a:gd name="connsiteY1" fmla="*/ 1997490 h 2182509"/>
                <a:gd name="connsiteX2" fmla="*/ 1114943 w 2063155"/>
                <a:gd name="connsiteY2" fmla="*/ 2182509 h 2182509"/>
                <a:gd name="connsiteX3" fmla="*/ 1094103 w 2063155"/>
                <a:gd name="connsiteY3" fmla="*/ 2087091 h 2182509"/>
                <a:gd name="connsiteX4" fmla="*/ 36223 w 2063155"/>
                <a:gd name="connsiteY4" fmla="*/ 954308 h 2182509"/>
                <a:gd name="connsiteX5" fmla="*/ 0 w 2063155"/>
                <a:gd name="connsiteY5" fmla="*/ 943875 h 218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155" h="2182509">
                  <a:moveTo>
                    <a:pt x="324245" y="0"/>
                  </a:moveTo>
                  <a:cubicBezTo>
                    <a:pt x="1219082" y="307399"/>
                    <a:pt x="1881951" y="1068838"/>
                    <a:pt x="2063155" y="1997490"/>
                  </a:cubicBezTo>
                  <a:lnTo>
                    <a:pt x="1114943" y="2182509"/>
                  </a:lnTo>
                  <a:lnTo>
                    <a:pt x="1094103" y="2087091"/>
                  </a:lnTo>
                  <a:cubicBezTo>
                    <a:pt x="956235" y="1575544"/>
                    <a:pt x="574995" y="1139390"/>
                    <a:pt x="36223" y="954308"/>
                  </a:cubicBezTo>
                  <a:lnTo>
                    <a:pt x="0" y="943875"/>
                  </a:lnTo>
                  <a:close/>
                </a:path>
              </a:pathLst>
            </a:custGeom>
            <a:ln w="57150">
              <a:solidFill>
                <a:schemeClr val="bg1"/>
              </a:solidFill>
            </a:ln>
          </p:spPr>
        </p:pic>
        <p:pic>
          <p:nvPicPr>
            <p:cNvPr id="38" name="Picture 37" descr="A group of people fishing on a boat&#10;&#10;Description automatically generated">
              <a:extLst>
                <a:ext uri="{FF2B5EF4-FFF2-40B4-BE49-F238E27FC236}">
                  <a16:creationId xmlns:a16="http://schemas.microsoft.com/office/drawing/2014/main" id="{16D316C1-BB35-76D1-C2F7-3B807590BEA8}"/>
                </a:ext>
              </a:extLst>
            </p:cNvPr>
            <p:cNvPicPr>
              <a:picLocks noChangeAspect="1"/>
            </p:cNvPicPr>
            <p:nvPr/>
          </p:nvPicPr>
          <p:blipFill>
            <a:blip r:embed="rId4" cstate="print">
              <a:extLst>
                <a:ext uri="{28A0092B-C50C-407E-A947-70E740481C1C}">
                  <a14:useLocalDpi xmlns:a14="http://schemas.microsoft.com/office/drawing/2010/main" val="0"/>
                </a:ext>
              </a:extLst>
            </a:blip>
            <a:srcRect t="9924" r="13294" b="8904"/>
            <a:stretch>
              <a:fillRect/>
            </a:stretch>
          </p:blipFill>
          <p:spPr>
            <a:xfrm rot="7583981">
              <a:off x="3292115" y="4072016"/>
              <a:ext cx="1694190" cy="2379075"/>
            </a:xfrm>
            <a:custGeom>
              <a:avLst/>
              <a:gdLst>
                <a:gd name="connsiteX0" fmla="*/ 524398 w 1694190"/>
                <a:gd name="connsiteY0" fmla="*/ 0 h 2379075"/>
                <a:gd name="connsiteX1" fmla="*/ 1687917 w 1694190"/>
                <a:gd name="connsiteY1" fmla="*/ 2379075 h 2379075"/>
                <a:gd name="connsiteX2" fmla="*/ 722181 w 1694190"/>
                <a:gd name="connsiteY2" fmla="*/ 2312586 h 2379075"/>
                <a:gd name="connsiteX3" fmla="*/ 728071 w 1694190"/>
                <a:gd name="connsiteY3" fmla="*/ 2248087 h 2379075"/>
                <a:gd name="connsiteX4" fmla="*/ 561397 w 1694190"/>
                <a:gd name="connsiteY4" fmla="*/ 1453893 h 2379075"/>
                <a:gd name="connsiteX5" fmla="*/ 36845 w 1694190"/>
                <a:gd name="connsiteY5" fmla="*/ 834722 h 2379075"/>
                <a:gd name="connsiteX6" fmla="*/ 0 w 1694190"/>
                <a:gd name="connsiteY6" fmla="*/ 811106 h 2379075"/>
                <a:gd name="connsiteX7" fmla="*/ 0 w 1694190"/>
                <a:gd name="connsiteY7" fmla="*/ 779256 h 237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190" h="2379075">
                  <a:moveTo>
                    <a:pt x="524398" y="0"/>
                  </a:moveTo>
                  <a:cubicBezTo>
                    <a:pt x="1309373" y="528245"/>
                    <a:pt x="1752904" y="1435144"/>
                    <a:pt x="1687917" y="2379075"/>
                  </a:cubicBezTo>
                  <a:lnTo>
                    <a:pt x="722181" y="2312586"/>
                  </a:lnTo>
                  <a:lnTo>
                    <a:pt x="728071" y="2248087"/>
                  </a:lnTo>
                  <a:cubicBezTo>
                    <a:pt x="739449" y="1982206"/>
                    <a:pt x="686536" y="1709768"/>
                    <a:pt x="561397" y="1453893"/>
                  </a:cubicBezTo>
                  <a:cubicBezTo>
                    <a:pt x="436257" y="1198016"/>
                    <a:pt x="253699" y="988983"/>
                    <a:pt x="36845" y="834722"/>
                  </a:cubicBezTo>
                  <a:lnTo>
                    <a:pt x="0" y="811106"/>
                  </a:lnTo>
                  <a:lnTo>
                    <a:pt x="0" y="779256"/>
                  </a:lnTo>
                  <a:close/>
                </a:path>
              </a:pathLst>
            </a:custGeom>
            <a:ln w="57150">
              <a:solidFill>
                <a:schemeClr val="bg1"/>
              </a:solidFill>
            </a:ln>
          </p:spPr>
        </p:pic>
        <p:pic>
          <p:nvPicPr>
            <p:cNvPr id="28" name="Picture 27" descr="A pile of fish in a pile&#10;&#10;Description automatically generated">
              <a:extLst>
                <a:ext uri="{FF2B5EF4-FFF2-40B4-BE49-F238E27FC236}">
                  <a16:creationId xmlns:a16="http://schemas.microsoft.com/office/drawing/2014/main" id="{5B466230-0E05-287A-FAFC-A15A18EA6328}"/>
                </a:ext>
              </a:extLst>
            </p:cNvPr>
            <p:cNvPicPr>
              <a:picLocks noChangeAspect="1"/>
            </p:cNvPicPr>
            <p:nvPr/>
          </p:nvPicPr>
          <p:blipFill>
            <a:blip r:embed="rId5" cstate="print">
              <a:extLst>
                <a:ext uri="{28A0092B-C50C-407E-A947-70E740481C1C}">
                  <a14:useLocalDpi xmlns:a14="http://schemas.microsoft.com/office/drawing/2010/main" val="0"/>
                </a:ext>
              </a:extLst>
            </a:blip>
            <a:srcRect l="2113" t="64760" r="57374" b="853"/>
            <a:stretch>
              <a:fillRect/>
            </a:stretch>
          </p:blipFill>
          <p:spPr>
            <a:xfrm rot="17777501">
              <a:off x="1651157" y="1127458"/>
              <a:ext cx="2569165" cy="1486893"/>
            </a:xfrm>
            <a:custGeom>
              <a:avLst/>
              <a:gdLst>
                <a:gd name="connsiteX0" fmla="*/ 0 w 2569165"/>
                <a:gd name="connsiteY0" fmla="*/ 102060 h 1486893"/>
                <a:gd name="connsiteX1" fmla="*/ 2569165 w 2569165"/>
                <a:gd name="connsiteY1" fmla="*/ 744835 h 1486893"/>
                <a:gd name="connsiteX2" fmla="*/ 1851407 w 2569165"/>
                <a:gd name="connsiteY2" fmla="*/ 1486893 h 1486893"/>
                <a:gd name="connsiteX3" fmla="*/ 1754425 w 2569165"/>
                <a:gd name="connsiteY3" fmla="*/ 1397191 h 1486893"/>
                <a:gd name="connsiteX4" fmla="*/ 403200 w 2569165"/>
                <a:gd name="connsiteY4" fmla="*/ 1035542 h 1486893"/>
                <a:gd name="connsiteX5" fmla="*/ 275335 w 2569165"/>
                <a:gd name="connsiteY5" fmla="*/ 1065209 h 148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9165" h="1486893">
                  <a:moveTo>
                    <a:pt x="0" y="102060"/>
                  </a:moveTo>
                  <a:cubicBezTo>
                    <a:pt x="909723" y="-158001"/>
                    <a:pt x="1889083" y="87023"/>
                    <a:pt x="2569165" y="744835"/>
                  </a:cubicBezTo>
                  <a:lnTo>
                    <a:pt x="1851407" y="1486893"/>
                  </a:lnTo>
                  <a:lnTo>
                    <a:pt x="1754425" y="1397191"/>
                  </a:lnTo>
                  <a:cubicBezTo>
                    <a:pt x="1389181" y="1090672"/>
                    <a:pt x="897235" y="947052"/>
                    <a:pt x="403200" y="1035542"/>
                  </a:cubicBezTo>
                  <a:lnTo>
                    <a:pt x="275335" y="1065209"/>
                  </a:lnTo>
                  <a:close/>
                </a:path>
              </a:pathLst>
            </a:custGeom>
            <a:ln w="57150">
              <a:solidFill>
                <a:schemeClr val="bg1"/>
              </a:solidFill>
            </a:ln>
          </p:spPr>
        </p:pic>
        <p:pic>
          <p:nvPicPr>
            <p:cNvPr id="16" name="Picture 15" descr="A fish in a net&#10;&#10;Description automatically generated">
              <a:extLst>
                <a:ext uri="{FF2B5EF4-FFF2-40B4-BE49-F238E27FC236}">
                  <a16:creationId xmlns:a16="http://schemas.microsoft.com/office/drawing/2014/main" id="{D9163315-41E7-A5C8-66E1-3A0E532039E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17000"/>
                      </a14:imgEffect>
                    </a14:imgLayer>
                  </a14:imgProps>
                </a:ext>
                <a:ext uri="{28A0092B-C50C-407E-A947-70E740481C1C}">
                  <a14:useLocalDpi xmlns:a14="http://schemas.microsoft.com/office/drawing/2010/main" val="0"/>
                </a:ext>
              </a:extLst>
            </a:blip>
            <a:srcRect l="9647" t="2178" r="259" b="9090"/>
            <a:stretch/>
          </p:blipFill>
          <p:spPr>
            <a:xfrm rot="21071042">
              <a:off x="3605805" y="471912"/>
              <a:ext cx="2501739" cy="1590267"/>
            </a:xfrm>
            <a:custGeom>
              <a:avLst/>
              <a:gdLst>
                <a:gd name="connsiteX0" fmla="*/ 0 w 2501739"/>
                <a:gd name="connsiteY0" fmla="*/ 47370 h 1590267"/>
                <a:gd name="connsiteX1" fmla="*/ 2501739 w 2501739"/>
                <a:gd name="connsiteY1" fmla="*/ 916318 h 1590267"/>
                <a:gd name="connsiteX2" fmla="*/ 1722227 w 2501739"/>
                <a:gd name="connsiteY2" fmla="*/ 1590267 h 1590267"/>
                <a:gd name="connsiteX3" fmla="*/ 1707008 w 2501739"/>
                <a:gd name="connsiteY3" fmla="*/ 1571849 h 1590267"/>
                <a:gd name="connsiteX4" fmla="*/ 1029245 w 2501739"/>
                <a:gd name="connsiteY4" fmla="*/ 1125571 h 1590267"/>
                <a:gd name="connsiteX5" fmla="*/ 220769 w 2501739"/>
                <a:gd name="connsiteY5" fmla="*/ 1055622 h 1590267"/>
                <a:gd name="connsiteX6" fmla="*/ 194264 w 2501739"/>
                <a:gd name="connsiteY6" fmla="*/ 1061317 h 159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1739" h="1590267">
                  <a:moveTo>
                    <a:pt x="0" y="47370"/>
                  </a:moveTo>
                  <a:cubicBezTo>
                    <a:pt x="929263" y="-130670"/>
                    <a:pt x="1882921" y="200572"/>
                    <a:pt x="2501739" y="916318"/>
                  </a:cubicBezTo>
                  <a:lnTo>
                    <a:pt x="1722227" y="1590267"/>
                  </a:lnTo>
                  <a:lnTo>
                    <a:pt x="1707008" y="1571849"/>
                  </a:lnTo>
                  <a:cubicBezTo>
                    <a:pt x="1527787" y="1375120"/>
                    <a:pt x="1298314" y="1219029"/>
                    <a:pt x="1029245" y="1125571"/>
                  </a:cubicBezTo>
                  <a:cubicBezTo>
                    <a:pt x="760177" y="1032113"/>
                    <a:pt x="483353" y="1012349"/>
                    <a:pt x="220769" y="1055622"/>
                  </a:cubicBezTo>
                  <a:lnTo>
                    <a:pt x="194264" y="1061317"/>
                  </a:lnTo>
                  <a:close/>
                </a:path>
              </a:pathLst>
            </a:custGeom>
            <a:ln w="57150">
              <a:solidFill>
                <a:schemeClr val="bg1"/>
              </a:solidFill>
            </a:ln>
          </p:spPr>
        </p:pic>
        <p:pic>
          <p:nvPicPr>
            <p:cNvPr id="34" name="Picture 33" descr="A group of fish in a net&#10;&#10;Description automatically generated">
              <a:extLst>
                <a:ext uri="{FF2B5EF4-FFF2-40B4-BE49-F238E27FC236}">
                  <a16:creationId xmlns:a16="http://schemas.microsoft.com/office/drawing/2014/main" id="{9DD56FB7-D146-21C9-3017-DDAE0EB1169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9262" t="28074" r="13882" b="20908"/>
            <a:stretch/>
          </p:blipFill>
          <p:spPr>
            <a:xfrm rot="12187926">
              <a:off x="1382636" y="2841585"/>
              <a:ext cx="2085547" cy="2165194"/>
            </a:xfrm>
            <a:custGeom>
              <a:avLst/>
              <a:gdLst>
                <a:gd name="connsiteX0" fmla="*/ 286350 w 2085547"/>
                <a:gd name="connsiteY0" fmla="*/ 0 h 2165194"/>
                <a:gd name="connsiteX1" fmla="*/ 2085547 w 2085547"/>
                <a:gd name="connsiteY1" fmla="*/ 1943364 h 2165194"/>
                <a:gd name="connsiteX2" fmla="*/ 1108687 w 2085547"/>
                <a:gd name="connsiteY2" fmla="*/ 2165194 h 2165194"/>
                <a:gd name="connsiteX3" fmla="*/ 1102203 w 2085547"/>
                <a:gd name="connsiteY3" fmla="*/ 2128059 h 2165194"/>
                <a:gd name="connsiteX4" fmla="*/ 89577 w 2085547"/>
                <a:gd name="connsiteY4" fmla="*/ 954648 h 2165194"/>
                <a:gd name="connsiteX5" fmla="*/ 0 w 2085547"/>
                <a:gd name="connsiteY5" fmla="*/ 924701 h 21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5547" h="2165194">
                  <a:moveTo>
                    <a:pt x="286350" y="0"/>
                  </a:moveTo>
                  <a:cubicBezTo>
                    <a:pt x="1190171" y="279884"/>
                    <a:pt x="1876022" y="1020690"/>
                    <a:pt x="2085547" y="1943364"/>
                  </a:cubicBezTo>
                  <a:lnTo>
                    <a:pt x="1108687" y="2165194"/>
                  </a:lnTo>
                  <a:lnTo>
                    <a:pt x="1102203" y="2128059"/>
                  </a:lnTo>
                  <a:cubicBezTo>
                    <a:pt x="976051" y="1572528"/>
                    <a:pt x="583360" y="1146654"/>
                    <a:pt x="89577" y="954648"/>
                  </a:cubicBezTo>
                  <a:lnTo>
                    <a:pt x="0" y="924701"/>
                  </a:lnTo>
                  <a:close/>
                </a:path>
              </a:pathLst>
            </a:custGeom>
            <a:ln w="57150">
              <a:solidFill>
                <a:schemeClr val="bg1"/>
              </a:solidFill>
            </a:ln>
          </p:spPr>
        </p:pic>
      </p:grpSp>
      <p:sp>
        <p:nvSpPr>
          <p:cNvPr id="47" name="TextBox 46">
            <a:extLst>
              <a:ext uri="{FF2B5EF4-FFF2-40B4-BE49-F238E27FC236}">
                <a16:creationId xmlns:a16="http://schemas.microsoft.com/office/drawing/2014/main" id="{2A456F4E-0076-5BD2-EB5C-E72125C54907}"/>
              </a:ext>
            </a:extLst>
          </p:cNvPr>
          <p:cNvSpPr txBox="1"/>
          <p:nvPr/>
        </p:nvSpPr>
        <p:spPr>
          <a:xfrm>
            <a:off x="5025624" y="2260190"/>
            <a:ext cx="2663015" cy="2769989"/>
          </a:xfrm>
          <a:prstGeom prst="rect">
            <a:avLst/>
          </a:prstGeom>
          <a:noFill/>
        </p:spPr>
        <p:txBody>
          <a:bodyPr wrap="square" rtlCol="0">
            <a:spAutoFit/>
          </a:bodyPr>
          <a:lstStyle/>
          <a:p>
            <a:pPr algn="ctr"/>
            <a:r>
              <a:rPr lang="en-GB" sz="5400" cap="small" dirty="0">
                <a:solidFill>
                  <a:srgbClr val="002060"/>
                </a:solidFill>
                <a:latin typeface="+mj-lt"/>
                <a:ea typeface="+mj-ea"/>
                <a:cs typeface="+mj-cs"/>
              </a:rPr>
              <a:t>Datasets</a:t>
            </a:r>
          </a:p>
          <a:p>
            <a:pPr algn="ctr"/>
            <a:r>
              <a:rPr lang="en-GB" sz="4000" cap="small" dirty="0">
                <a:solidFill>
                  <a:srgbClr val="002060"/>
                </a:solidFill>
                <a:latin typeface="+mj-lt"/>
                <a:ea typeface="+mj-ea"/>
                <a:cs typeface="+mj-cs"/>
              </a:rPr>
              <a:t>And reporting flow</a:t>
            </a:r>
            <a:endParaRPr lang="en-SC" sz="4000" cap="small" dirty="0">
              <a:solidFill>
                <a:srgbClr val="002060"/>
              </a:solidFill>
              <a:latin typeface="+mj-lt"/>
              <a:ea typeface="+mj-ea"/>
              <a:cs typeface="+mj-cs"/>
            </a:endParaRPr>
          </a:p>
        </p:txBody>
      </p:sp>
    </p:spTree>
    <p:extLst>
      <p:ext uri="{BB962C8B-B14F-4D97-AF65-F5344CB8AC3E}">
        <p14:creationId xmlns:p14="http://schemas.microsoft.com/office/powerpoint/2010/main" val="3596825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B7D0C-ADAA-C050-F89A-927CB429D66E}"/>
            </a:ext>
          </a:extLst>
        </p:cNvPr>
        <p:cNvGrpSpPr/>
        <p:nvPr/>
      </p:nvGrpSpPr>
      <p:grpSpPr>
        <a:xfrm>
          <a:off x="0" y="0"/>
          <a:ext cx="0" cy="0"/>
          <a:chOff x="0" y="0"/>
          <a:chExt cx="0" cy="0"/>
        </a:xfrm>
      </p:grpSpPr>
      <p:grpSp>
        <p:nvGrpSpPr>
          <p:cNvPr id="48" name="Group 47">
            <a:extLst>
              <a:ext uri="{FF2B5EF4-FFF2-40B4-BE49-F238E27FC236}">
                <a16:creationId xmlns:a16="http://schemas.microsoft.com/office/drawing/2014/main" id="{9F1068BD-4E0D-AEED-2BA8-C2812E494471}"/>
              </a:ext>
            </a:extLst>
          </p:cNvPr>
          <p:cNvGrpSpPr/>
          <p:nvPr/>
        </p:nvGrpSpPr>
        <p:grpSpPr>
          <a:xfrm rot="2954619">
            <a:off x="-1897751" y="569066"/>
            <a:ext cx="5868232" cy="5815570"/>
            <a:chOff x="1382636" y="471912"/>
            <a:chExt cx="5738147" cy="5636737"/>
          </a:xfrm>
        </p:grpSpPr>
        <p:pic>
          <p:nvPicPr>
            <p:cNvPr id="46" name="Picture 45" descr="A fish lying on a green surface&#10;&#10;Description automatically generated">
              <a:extLst>
                <a:ext uri="{FF2B5EF4-FFF2-40B4-BE49-F238E27FC236}">
                  <a16:creationId xmlns:a16="http://schemas.microsoft.com/office/drawing/2014/main" id="{120CA235-E4D5-4E31-4EE1-892CA810A99F}"/>
                </a:ext>
              </a:extLst>
            </p:cNvPr>
            <p:cNvPicPr>
              <a:picLocks noChangeAspect="1"/>
            </p:cNvPicPr>
            <p:nvPr/>
          </p:nvPicPr>
          <p:blipFill>
            <a:blip r:embed="rId2" cstate="print">
              <a:extLst>
                <a:ext uri="{28A0092B-C50C-407E-A947-70E740481C1C}">
                  <a14:useLocalDpi xmlns:a14="http://schemas.microsoft.com/office/drawing/2010/main" val="0"/>
                </a:ext>
              </a:extLst>
            </a:blip>
            <a:srcRect l="2164" t="24094" r="4794" b="17334"/>
            <a:stretch>
              <a:fillRect/>
            </a:stretch>
          </p:blipFill>
          <p:spPr>
            <a:xfrm rot="4097181">
              <a:off x="4984104" y="1916610"/>
              <a:ext cx="2646655" cy="1249579"/>
            </a:xfrm>
            <a:custGeom>
              <a:avLst/>
              <a:gdLst>
                <a:gd name="connsiteX0" fmla="*/ 0 w 2646655"/>
                <a:gd name="connsiteY0" fmla="*/ 308877 h 1249579"/>
                <a:gd name="connsiteX1" fmla="*/ 2646655 w 2646655"/>
                <a:gd name="connsiteY1" fmla="*/ 403692 h 1249579"/>
                <a:gd name="connsiteX2" fmla="*/ 2117023 w 2646655"/>
                <a:gd name="connsiteY2" fmla="*/ 1249579 h 1249579"/>
                <a:gd name="connsiteX3" fmla="*/ 2002399 w 2646655"/>
                <a:gd name="connsiteY3" fmla="*/ 1185620 h 1249579"/>
                <a:gd name="connsiteX4" fmla="*/ 603878 w 2646655"/>
                <a:gd name="connsiteY4" fmla="*/ 1158416 h 1249579"/>
                <a:gd name="connsiteX5" fmla="*/ 482949 w 2646655"/>
                <a:gd name="connsiteY5" fmla="*/ 1219155 h 124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6655" h="1249579">
                  <a:moveTo>
                    <a:pt x="0" y="308877"/>
                  </a:moveTo>
                  <a:cubicBezTo>
                    <a:pt x="835815" y="-134567"/>
                    <a:pt x="1844715" y="-98423"/>
                    <a:pt x="2646655" y="403692"/>
                  </a:cubicBezTo>
                  <a:lnTo>
                    <a:pt x="2117023" y="1249579"/>
                  </a:lnTo>
                  <a:lnTo>
                    <a:pt x="2002399" y="1185620"/>
                  </a:lnTo>
                  <a:cubicBezTo>
                    <a:pt x="1552272" y="963613"/>
                    <a:pt x="1039792" y="965192"/>
                    <a:pt x="603878" y="1158416"/>
                  </a:cubicBezTo>
                  <a:lnTo>
                    <a:pt x="482949" y="1219155"/>
                  </a:lnTo>
                  <a:close/>
                </a:path>
              </a:pathLst>
            </a:custGeom>
            <a:ln w="57150">
              <a:solidFill>
                <a:schemeClr val="bg1"/>
              </a:solidFill>
            </a:ln>
          </p:spPr>
        </p:pic>
        <p:pic>
          <p:nvPicPr>
            <p:cNvPr id="42" name="Picture 41" descr="A school of fish swimming in the ocean&#10;&#10;Description automatically generated">
              <a:extLst>
                <a:ext uri="{FF2B5EF4-FFF2-40B4-BE49-F238E27FC236}">
                  <a16:creationId xmlns:a16="http://schemas.microsoft.com/office/drawing/2014/main" id="{D250B6DA-7CE0-CA33-A846-53A347E1E6F0}"/>
                </a:ext>
              </a:extLst>
            </p:cNvPr>
            <p:cNvPicPr>
              <a:picLocks noChangeAspect="1"/>
            </p:cNvPicPr>
            <p:nvPr/>
          </p:nvPicPr>
          <p:blipFill>
            <a:blip r:embed="rId3" cstate="print">
              <a:extLst>
                <a:ext uri="{28A0092B-C50C-407E-A947-70E740481C1C}">
                  <a14:useLocalDpi xmlns:a14="http://schemas.microsoft.com/office/drawing/2010/main" val="0"/>
                </a:ext>
              </a:extLst>
            </a:blip>
            <a:srcRect l="6670" t="4983" r="40853" b="11492"/>
            <a:stretch>
              <a:fillRect/>
            </a:stretch>
          </p:blipFill>
          <p:spPr>
            <a:xfrm rot="4882752">
              <a:off x="4997951" y="3460688"/>
              <a:ext cx="2063155" cy="2182509"/>
            </a:xfrm>
            <a:custGeom>
              <a:avLst/>
              <a:gdLst>
                <a:gd name="connsiteX0" fmla="*/ 324245 w 2063155"/>
                <a:gd name="connsiteY0" fmla="*/ 0 h 2182509"/>
                <a:gd name="connsiteX1" fmla="*/ 2063155 w 2063155"/>
                <a:gd name="connsiteY1" fmla="*/ 1997490 h 2182509"/>
                <a:gd name="connsiteX2" fmla="*/ 1114943 w 2063155"/>
                <a:gd name="connsiteY2" fmla="*/ 2182509 h 2182509"/>
                <a:gd name="connsiteX3" fmla="*/ 1094103 w 2063155"/>
                <a:gd name="connsiteY3" fmla="*/ 2087091 h 2182509"/>
                <a:gd name="connsiteX4" fmla="*/ 36223 w 2063155"/>
                <a:gd name="connsiteY4" fmla="*/ 954308 h 2182509"/>
                <a:gd name="connsiteX5" fmla="*/ 0 w 2063155"/>
                <a:gd name="connsiteY5" fmla="*/ 943875 h 218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155" h="2182509">
                  <a:moveTo>
                    <a:pt x="324245" y="0"/>
                  </a:moveTo>
                  <a:cubicBezTo>
                    <a:pt x="1219082" y="307399"/>
                    <a:pt x="1881951" y="1068838"/>
                    <a:pt x="2063155" y="1997490"/>
                  </a:cubicBezTo>
                  <a:lnTo>
                    <a:pt x="1114943" y="2182509"/>
                  </a:lnTo>
                  <a:lnTo>
                    <a:pt x="1094103" y="2087091"/>
                  </a:lnTo>
                  <a:cubicBezTo>
                    <a:pt x="956235" y="1575544"/>
                    <a:pt x="574995" y="1139390"/>
                    <a:pt x="36223" y="954308"/>
                  </a:cubicBezTo>
                  <a:lnTo>
                    <a:pt x="0" y="943875"/>
                  </a:lnTo>
                  <a:close/>
                </a:path>
              </a:pathLst>
            </a:custGeom>
            <a:ln w="57150">
              <a:solidFill>
                <a:schemeClr val="bg1"/>
              </a:solidFill>
            </a:ln>
          </p:spPr>
        </p:pic>
        <p:pic>
          <p:nvPicPr>
            <p:cNvPr id="38" name="Picture 37" descr="A group of people fishing on a boat&#10;&#10;Description automatically generated">
              <a:extLst>
                <a:ext uri="{FF2B5EF4-FFF2-40B4-BE49-F238E27FC236}">
                  <a16:creationId xmlns:a16="http://schemas.microsoft.com/office/drawing/2014/main" id="{714C9521-2647-3956-DF6E-1560476B915A}"/>
                </a:ext>
              </a:extLst>
            </p:cNvPr>
            <p:cNvPicPr>
              <a:picLocks noChangeAspect="1"/>
            </p:cNvPicPr>
            <p:nvPr/>
          </p:nvPicPr>
          <p:blipFill>
            <a:blip r:embed="rId4" cstate="print">
              <a:extLst>
                <a:ext uri="{28A0092B-C50C-407E-A947-70E740481C1C}">
                  <a14:useLocalDpi xmlns:a14="http://schemas.microsoft.com/office/drawing/2010/main" val="0"/>
                </a:ext>
              </a:extLst>
            </a:blip>
            <a:srcRect t="9924" r="13294" b="8904"/>
            <a:stretch>
              <a:fillRect/>
            </a:stretch>
          </p:blipFill>
          <p:spPr>
            <a:xfrm rot="7583981">
              <a:off x="3292115" y="4072016"/>
              <a:ext cx="1694190" cy="2379075"/>
            </a:xfrm>
            <a:custGeom>
              <a:avLst/>
              <a:gdLst>
                <a:gd name="connsiteX0" fmla="*/ 524398 w 1694190"/>
                <a:gd name="connsiteY0" fmla="*/ 0 h 2379075"/>
                <a:gd name="connsiteX1" fmla="*/ 1687917 w 1694190"/>
                <a:gd name="connsiteY1" fmla="*/ 2379075 h 2379075"/>
                <a:gd name="connsiteX2" fmla="*/ 722181 w 1694190"/>
                <a:gd name="connsiteY2" fmla="*/ 2312586 h 2379075"/>
                <a:gd name="connsiteX3" fmla="*/ 728071 w 1694190"/>
                <a:gd name="connsiteY3" fmla="*/ 2248087 h 2379075"/>
                <a:gd name="connsiteX4" fmla="*/ 561397 w 1694190"/>
                <a:gd name="connsiteY4" fmla="*/ 1453893 h 2379075"/>
                <a:gd name="connsiteX5" fmla="*/ 36845 w 1694190"/>
                <a:gd name="connsiteY5" fmla="*/ 834722 h 2379075"/>
                <a:gd name="connsiteX6" fmla="*/ 0 w 1694190"/>
                <a:gd name="connsiteY6" fmla="*/ 811106 h 2379075"/>
                <a:gd name="connsiteX7" fmla="*/ 0 w 1694190"/>
                <a:gd name="connsiteY7" fmla="*/ 779256 h 237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190" h="2379075">
                  <a:moveTo>
                    <a:pt x="524398" y="0"/>
                  </a:moveTo>
                  <a:cubicBezTo>
                    <a:pt x="1309373" y="528245"/>
                    <a:pt x="1752904" y="1435144"/>
                    <a:pt x="1687917" y="2379075"/>
                  </a:cubicBezTo>
                  <a:lnTo>
                    <a:pt x="722181" y="2312586"/>
                  </a:lnTo>
                  <a:lnTo>
                    <a:pt x="728071" y="2248087"/>
                  </a:lnTo>
                  <a:cubicBezTo>
                    <a:pt x="739449" y="1982206"/>
                    <a:pt x="686536" y="1709768"/>
                    <a:pt x="561397" y="1453893"/>
                  </a:cubicBezTo>
                  <a:cubicBezTo>
                    <a:pt x="436257" y="1198016"/>
                    <a:pt x="253699" y="988983"/>
                    <a:pt x="36845" y="834722"/>
                  </a:cubicBezTo>
                  <a:lnTo>
                    <a:pt x="0" y="811106"/>
                  </a:lnTo>
                  <a:lnTo>
                    <a:pt x="0" y="779256"/>
                  </a:lnTo>
                  <a:close/>
                </a:path>
              </a:pathLst>
            </a:custGeom>
            <a:ln w="57150">
              <a:solidFill>
                <a:schemeClr val="bg1"/>
              </a:solidFill>
            </a:ln>
          </p:spPr>
        </p:pic>
        <p:pic>
          <p:nvPicPr>
            <p:cNvPr id="28" name="Picture 27" descr="A pile of fish in a pile&#10;&#10;Description automatically generated">
              <a:extLst>
                <a:ext uri="{FF2B5EF4-FFF2-40B4-BE49-F238E27FC236}">
                  <a16:creationId xmlns:a16="http://schemas.microsoft.com/office/drawing/2014/main" id="{DEBF4F88-2067-C865-4F92-C86E45462AB0}"/>
                </a:ext>
              </a:extLst>
            </p:cNvPr>
            <p:cNvPicPr>
              <a:picLocks noChangeAspect="1"/>
            </p:cNvPicPr>
            <p:nvPr/>
          </p:nvPicPr>
          <p:blipFill>
            <a:blip r:embed="rId5" cstate="print">
              <a:extLst>
                <a:ext uri="{28A0092B-C50C-407E-A947-70E740481C1C}">
                  <a14:useLocalDpi xmlns:a14="http://schemas.microsoft.com/office/drawing/2010/main" val="0"/>
                </a:ext>
              </a:extLst>
            </a:blip>
            <a:srcRect l="2113" t="64760" r="57374" b="853"/>
            <a:stretch>
              <a:fillRect/>
            </a:stretch>
          </p:blipFill>
          <p:spPr>
            <a:xfrm rot="17777501">
              <a:off x="1651157" y="1127458"/>
              <a:ext cx="2569165" cy="1486893"/>
            </a:xfrm>
            <a:custGeom>
              <a:avLst/>
              <a:gdLst>
                <a:gd name="connsiteX0" fmla="*/ 0 w 2569165"/>
                <a:gd name="connsiteY0" fmla="*/ 102060 h 1486893"/>
                <a:gd name="connsiteX1" fmla="*/ 2569165 w 2569165"/>
                <a:gd name="connsiteY1" fmla="*/ 744835 h 1486893"/>
                <a:gd name="connsiteX2" fmla="*/ 1851407 w 2569165"/>
                <a:gd name="connsiteY2" fmla="*/ 1486893 h 1486893"/>
                <a:gd name="connsiteX3" fmla="*/ 1754425 w 2569165"/>
                <a:gd name="connsiteY3" fmla="*/ 1397191 h 1486893"/>
                <a:gd name="connsiteX4" fmla="*/ 403200 w 2569165"/>
                <a:gd name="connsiteY4" fmla="*/ 1035542 h 1486893"/>
                <a:gd name="connsiteX5" fmla="*/ 275335 w 2569165"/>
                <a:gd name="connsiteY5" fmla="*/ 1065209 h 148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9165" h="1486893">
                  <a:moveTo>
                    <a:pt x="0" y="102060"/>
                  </a:moveTo>
                  <a:cubicBezTo>
                    <a:pt x="909723" y="-158001"/>
                    <a:pt x="1889083" y="87023"/>
                    <a:pt x="2569165" y="744835"/>
                  </a:cubicBezTo>
                  <a:lnTo>
                    <a:pt x="1851407" y="1486893"/>
                  </a:lnTo>
                  <a:lnTo>
                    <a:pt x="1754425" y="1397191"/>
                  </a:lnTo>
                  <a:cubicBezTo>
                    <a:pt x="1389181" y="1090672"/>
                    <a:pt x="897235" y="947052"/>
                    <a:pt x="403200" y="1035542"/>
                  </a:cubicBezTo>
                  <a:lnTo>
                    <a:pt x="275335" y="1065209"/>
                  </a:lnTo>
                  <a:close/>
                </a:path>
              </a:pathLst>
            </a:custGeom>
            <a:ln w="57150">
              <a:solidFill>
                <a:schemeClr val="bg1"/>
              </a:solidFill>
            </a:ln>
          </p:spPr>
        </p:pic>
        <p:pic>
          <p:nvPicPr>
            <p:cNvPr id="16" name="Picture 15" descr="A fish in a net&#10;&#10;Description automatically generated">
              <a:extLst>
                <a:ext uri="{FF2B5EF4-FFF2-40B4-BE49-F238E27FC236}">
                  <a16:creationId xmlns:a16="http://schemas.microsoft.com/office/drawing/2014/main" id="{80705E1B-75E3-4018-9147-DD83A9460D85}"/>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17000"/>
                      </a14:imgEffect>
                    </a14:imgLayer>
                  </a14:imgProps>
                </a:ext>
                <a:ext uri="{28A0092B-C50C-407E-A947-70E740481C1C}">
                  <a14:useLocalDpi xmlns:a14="http://schemas.microsoft.com/office/drawing/2010/main" val="0"/>
                </a:ext>
              </a:extLst>
            </a:blip>
            <a:srcRect l="9647" t="2178" r="259" b="9090"/>
            <a:stretch/>
          </p:blipFill>
          <p:spPr>
            <a:xfrm rot="21071042">
              <a:off x="3605805" y="471912"/>
              <a:ext cx="2501739" cy="1590267"/>
            </a:xfrm>
            <a:custGeom>
              <a:avLst/>
              <a:gdLst>
                <a:gd name="connsiteX0" fmla="*/ 0 w 2501739"/>
                <a:gd name="connsiteY0" fmla="*/ 47370 h 1590267"/>
                <a:gd name="connsiteX1" fmla="*/ 2501739 w 2501739"/>
                <a:gd name="connsiteY1" fmla="*/ 916318 h 1590267"/>
                <a:gd name="connsiteX2" fmla="*/ 1722227 w 2501739"/>
                <a:gd name="connsiteY2" fmla="*/ 1590267 h 1590267"/>
                <a:gd name="connsiteX3" fmla="*/ 1707008 w 2501739"/>
                <a:gd name="connsiteY3" fmla="*/ 1571849 h 1590267"/>
                <a:gd name="connsiteX4" fmla="*/ 1029245 w 2501739"/>
                <a:gd name="connsiteY4" fmla="*/ 1125571 h 1590267"/>
                <a:gd name="connsiteX5" fmla="*/ 220769 w 2501739"/>
                <a:gd name="connsiteY5" fmla="*/ 1055622 h 1590267"/>
                <a:gd name="connsiteX6" fmla="*/ 194264 w 2501739"/>
                <a:gd name="connsiteY6" fmla="*/ 1061317 h 159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1739" h="1590267">
                  <a:moveTo>
                    <a:pt x="0" y="47370"/>
                  </a:moveTo>
                  <a:cubicBezTo>
                    <a:pt x="929263" y="-130670"/>
                    <a:pt x="1882921" y="200572"/>
                    <a:pt x="2501739" y="916318"/>
                  </a:cubicBezTo>
                  <a:lnTo>
                    <a:pt x="1722227" y="1590267"/>
                  </a:lnTo>
                  <a:lnTo>
                    <a:pt x="1707008" y="1571849"/>
                  </a:lnTo>
                  <a:cubicBezTo>
                    <a:pt x="1527787" y="1375120"/>
                    <a:pt x="1298314" y="1219029"/>
                    <a:pt x="1029245" y="1125571"/>
                  </a:cubicBezTo>
                  <a:cubicBezTo>
                    <a:pt x="760177" y="1032113"/>
                    <a:pt x="483353" y="1012349"/>
                    <a:pt x="220769" y="1055622"/>
                  </a:cubicBezTo>
                  <a:lnTo>
                    <a:pt x="194264" y="1061317"/>
                  </a:lnTo>
                  <a:close/>
                </a:path>
              </a:pathLst>
            </a:custGeom>
            <a:ln w="57150">
              <a:solidFill>
                <a:schemeClr val="bg1"/>
              </a:solidFill>
            </a:ln>
          </p:spPr>
        </p:pic>
        <p:pic>
          <p:nvPicPr>
            <p:cNvPr id="34" name="Picture 33" descr="A group of fish in a net&#10;&#10;Description automatically generated">
              <a:extLst>
                <a:ext uri="{FF2B5EF4-FFF2-40B4-BE49-F238E27FC236}">
                  <a16:creationId xmlns:a16="http://schemas.microsoft.com/office/drawing/2014/main" id="{7912B373-1191-9B45-4A41-3F29CA92D23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9262" t="28074" r="13882" b="20908"/>
            <a:stretch/>
          </p:blipFill>
          <p:spPr>
            <a:xfrm rot="12187926">
              <a:off x="1382636" y="2841585"/>
              <a:ext cx="2085547" cy="2165194"/>
            </a:xfrm>
            <a:custGeom>
              <a:avLst/>
              <a:gdLst>
                <a:gd name="connsiteX0" fmla="*/ 286350 w 2085547"/>
                <a:gd name="connsiteY0" fmla="*/ 0 h 2165194"/>
                <a:gd name="connsiteX1" fmla="*/ 2085547 w 2085547"/>
                <a:gd name="connsiteY1" fmla="*/ 1943364 h 2165194"/>
                <a:gd name="connsiteX2" fmla="*/ 1108687 w 2085547"/>
                <a:gd name="connsiteY2" fmla="*/ 2165194 h 2165194"/>
                <a:gd name="connsiteX3" fmla="*/ 1102203 w 2085547"/>
                <a:gd name="connsiteY3" fmla="*/ 2128059 h 2165194"/>
                <a:gd name="connsiteX4" fmla="*/ 89577 w 2085547"/>
                <a:gd name="connsiteY4" fmla="*/ 954648 h 2165194"/>
                <a:gd name="connsiteX5" fmla="*/ 0 w 2085547"/>
                <a:gd name="connsiteY5" fmla="*/ 924701 h 21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5547" h="2165194">
                  <a:moveTo>
                    <a:pt x="286350" y="0"/>
                  </a:moveTo>
                  <a:cubicBezTo>
                    <a:pt x="1190171" y="279884"/>
                    <a:pt x="1876022" y="1020690"/>
                    <a:pt x="2085547" y="1943364"/>
                  </a:cubicBezTo>
                  <a:lnTo>
                    <a:pt x="1108687" y="2165194"/>
                  </a:lnTo>
                  <a:lnTo>
                    <a:pt x="1102203" y="2128059"/>
                  </a:lnTo>
                  <a:cubicBezTo>
                    <a:pt x="976051" y="1572528"/>
                    <a:pt x="583360" y="1146654"/>
                    <a:pt x="89577" y="954648"/>
                  </a:cubicBezTo>
                  <a:lnTo>
                    <a:pt x="0" y="924701"/>
                  </a:lnTo>
                  <a:close/>
                </a:path>
              </a:pathLst>
            </a:custGeom>
            <a:ln w="57150">
              <a:solidFill>
                <a:schemeClr val="bg1"/>
              </a:solidFill>
            </a:ln>
          </p:spPr>
        </p:pic>
      </p:grpSp>
      <p:sp>
        <p:nvSpPr>
          <p:cNvPr id="2" name="TextBox 1">
            <a:extLst>
              <a:ext uri="{FF2B5EF4-FFF2-40B4-BE49-F238E27FC236}">
                <a16:creationId xmlns:a16="http://schemas.microsoft.com/office/drawing/2014/main" id="{1AABBB6D-5C5F-72AE-7E07-64E7FCFE280F}"/>
              </a:ext>
            </a:extLst>
          </p:cNvPr>
          <p:cNvSpPr txBox="1"/>
          <p:nvPr/>
        </p:nvSpPr>
        <p:spPr>
          <a:xfrm>
            <a:off x="-46812" y="2238209"/>
            <a:ext cx="2663015" cy="2769989"/>
          </a:xfrm>
          <a:prstGeom prst="rect">
            <a:avLst/>
          </a:prstGeom>
          <a:noFill/>
        </p:spPr>
        <p:txBody>
          <a:bodyPr wrap="square" rtlCol="0">
            <a:spAutoFit/>
          </a:bodyPr>
          <a:lstStyle/>
          <a:p>
            <a:pPr algn="ctr"/>
            <a:r>
              <a:rPr lang="en-GB" sz="5400" cap="small" dirty="0">
                <a:solidFill>
                  <a:srgbClr val="002060"/>
                </a:solidFill>
                <a:latin typeface="+mj-lt"/>
                <a:ea typeface="+mj-ea"/>
                <a:cs typeface="+mj-cs"/>
              </a:rPr>
              <a:t>Datasets</a:t>
            </a:r>
          </a:p>
          <a:p>
            <a:pPr algn="ctr"/>
            <a:r>
              <a:rPr lang="en-GB" sz="4000" cap="small" dirty="0">
                <a:solidFill>
                  <a:srgbClr val="002060"/>
                </a:solidFill>
                <a:latin typeface="+mj-lt"/>
                <a:ea typeface="+mj-ea"/>
                <a:cs typeface="+mj-cs"/>
              </a:rPr>
              <a:t>And reporting flow</a:t>
            </a:r>
            <a:endParaRPr lang="en-SC" sz="4000" cap="small" dirty="0">
              <a:solidFill>
                <a:srgbClr val="002060"/>
              </a:solidFill>
              <a:latin typeface="+mj-lt"/>
              <a:ea typeface="+mj-ea"/>
              <a:cs typeface="+mj-cs"/>
            </a:endParaRPr>
          </a:p>
        </p:txBody>
      </p:sp>
    </p:spTree>
    <p:extLst>
      <p:ext uri="{BB962C8B-B14F-4D97-AF65-F5344CB8AC3E}">
        <p14:creationId xmlns:p14="http://schemas.microsoft.com/office/powerpoint/2010/main" val="297044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1E2BE-E7D3-6B2E-3CB2-D55206930344}"/>
            </a:ext>
          </a:extLst>
        </p:cNvPr>
        <p:cNvGrpSpPr/>
        <p:nvPr/>
      </p:nvGrpSpPr>
      <p:grpSpPr>
        <a:xfrm>
          <a:off x="0" y="0"/>
          <a:ext cx="0" cy="0"/>
          <a:chOff x="0" y="0"/>
          <a:chExt cx="0" cy="0"/>
        </a:xfrm>
      </p:grpSpPr>
      <p:grpSp>
        <p:nvGrpSpPr>
          <p:cNvPr id="23" name="Group 22">
            <a:extLst>
              <a:ext uri="{FF2B5EF4-FFF2-40B4-BE49-F238E27FC236}">
                <a16:creationId xmlns:a16="http://schemas.microsoft.com/office/drawing/2014/main" id="{3762BB6A-7E83-442F-BF59-1EB7FB8074A0}"/>
              </a:ext>
            </a:extLst>
          </p:cNvPr>
          <p:cNvGrpSpPr/>
          <p:nvPr/>
        </p:nvGrpSpPr>
        <p:grpSpPr>
          <a:xfrm>
            <a:off x="4008369" y="2650514"/>
            <a:ext cx="8109710" cy="3997702"/>
            <a:chOff x="4008369" y="2650514"/>
            <a:chExt cx="8109710" cy="3997702"/>
          </a:xfrm>
        </p:grpSpPr>
        <p:sp>
          <p:nvSpPr>
            <p:cNvPr id="14" name="TextBox 13">
              <a:extLst>
                <a:ext uri="{FF2B5EF4-FFF2-40B4-BE49-F238E27FC236}">
                  <a16:creationId xmlns:a16="http://schemas.microsoft.com/office/drawing/2014/main" id="{E5281F73-FFF0-78CC-0B3A-640F15B18C02}"/>
                </a:ext>
              </a:extLst>
            </p:cNvPr>
            <p:cNvSpPr txBox="1"/>
            <p:nvPr/>
          </p:nvSpPr>
          <p:spPr>
            <a:xfrm>
              <a:off x="4262057" y="3334700"/>
              <a:ext cx="7856022" cy="1384995"/>
            </a:xfrm>
            <a:prstGeom prst="rect">
              <a:avLst/>
            </a:prstGeom>
            <a:noFill/>
          </p:spPr>
          <p:txBody>
            <a:bodyPr wrap="square">
              <a:spAutoFit/>
            </a:bodyPr>
            <a:lstStyle/>
            <a:p>
              <a:pPr marL="63500" marR="63500" lvl="0" indent="0" algn="l" defTabSz="914400" rtl="0" eaLnBrk="1" fontAlgn="auto" latinLnBrk="0" hangingPunct="1">
                <a:lnSpc>
                  <a:spcPct val="100000"/>
                </a:lnSpc>
                <a:spcBef>
                  <a:spcPts val="500"/>
                </a:spcBef>
                <a:spcAft>
                  <a:spcPts val="500"/>
                </a:spcAft>
                <a:buClrTx/>
                <a:buSzTx/>
                <a:buFontTx/>
                <a:buNone/>
                <a:tabLst/>
                <a:defRPr/>
              </a:pPr>
              <a:r>
                <a:rPr lang="en-SC" sz="2800" kern="1200" dirty="0">
                  <a:solidFill>
                    <a:schemeClr val="accent5">
                      <a:lumMod val="75000"/>
                    </a:schemeClr>
                  </a:solidFill>
                  <a:latin typeface="+mn-lt"/>
                  <a:ea typeface="+mn-ea"/>
                  <a:cs typeface="+mn-cs"/>
                </a:rPr>
                <a:t>Matrix of presence of species in the retained catches and discards of each fishing fleet by gear group and broad fishery category</a:t>
              </a:r>
              <a:endParaRPr lang="en-GB" sz="2800" kern="1200" dirty="0">
                <a:solidFill>
                  <a:schemeClr val="accent5">
                    <a:lumMod val="75000"/>
                  </a:schemeClr>
                </a:solidFill>
                <a:latin typeface="+mn-lt"/>
                <a:ea typeface="+mn-ea"/>
                <a:cs typeface="+mn-cs"/>
              </a:endParaRPr>
            </a:p>
          </p:txBody>
        </p:sp>
        <p:grpSp>
          <p:nvGrpSpPr>
            <p:cNvPr id="9" name="Group 8">
              <a:extLst>
                <a:ext uri="{FF2B5EF4-FFF2-40B4-BE49-F238E27FC236}">
                  <a16:creationId xmlns:a16="http://schemas.microsoft.com/office/drawing/2014/main" id="{4E916FC3-91D5-A4AF-54AA-4DFCDF167BFF}"/>
                </a:ext>
              </a:extLst>
            </p:cNvPr>
            <p:cNvGrpSpPr/>
            <p:nvPr/>
          </p:nvGrpSpPr>
          <p:grpSpPr>
            <a:xfrm>
              <a:off x="9687768" y="4453108"/>
              <a:ext cx="2243470" cy="2195108"/>
              <a:chOff x="3102909" y="6208038"/>
              <a:chExt cx="1030163" cy="975826"/>
            </a:xfrm>
          </p:grpSpPr>
          <p:sp>
            <p:nvSpPr>
              <p:cNvPr id="10" name="Oval 9">
                <a:extLst>
                  <a:ext uri="{FF2B5EF4-FFF2-40B4-BE49-F238E27FC236}">
                    <a16:creationId xmlns:a16="http://schemas.microsoft.com/office/drawing/2014/main" id="{911B212C-2CE5-6CA0-0A8D-459219590CAE}"/>
                  </a:ext>
                </a:extLst>
              </p:cNvPr>
              <p:cNvSpPr/>
              <p:nvPr/>
            </p:nvSpPr>
            <p:spPr>
              <a:xfrm>
                <a:off x="3102909" y="6208038"/>
                <a:ext cx="1030163" cy="975826"/>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C" dirty="0"/>
              </a:p>
            </p:txBody>
          </p:sp>
          <p:pic>
            <p:nvPicPr>
              <p:cNvPr id="11" name="Graphic 10" descr="Clipboard Mixed outline">
                <a:extLst>
                  <a:ext uri="{FF2B5EF4-FFF2-40B4-BE49-F238E27FC236}">
                    <a16:creationId xmlns:a16="http://schemas.microsoft.com/office/drawing/2014/main" id="{D2DD3471-38EE-E20A-0B6C-4A18E61A0FC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93284" y="6347626"/>
                <a:ext cx="681638" cy="681638"/>
              </a:xfrm>
              <a:prstGeom prst="rect">
                <a:avLst/>
              </a:prstGeom>
            </p:spPr>
          </p:pic>
        </p:grpSp>
        <p:sp>
          <p:nvSpPr>
            <p:cNvPr id="12" name="TextBox 11">
              <a:extLst>
                <a:ext uri="{FF2B5EF4-FFF2-40B4-BE49-F238E27FC236}">
                  <a16:creationId xmlns:a16="http://schemas.microsoft.com/office/drawing/2014/main" id="{6523BA89-322A-61A0-4BFC-459A1AB60476}"/>
                </a:ext>
              </a:extLst>
            </p:cNvPr>
            <p:cNvSpPr txBox="1"/>
            <p:nvPr/>
          </p:nvSpPr>
          <p:spPr>
            <a:xfrm>
              <a:off x="4008369" y="2650514"/>
              <a:ext cx="6093994" cy="707886"/>
            </a:xfrm>
            <a:prstGeom prst="rect">
              <a:avLst/>
            </a:prstGeom>
            <a:noFill/>
          </p:spPr>
          <p:txBody>
            <a:bodyPr wrap="square">
              <a:spAutoFit/>
            </a:bodyPr>
            <a:lstStyle/>
            <a:p>
              <a:pPr marL="63500" marR="63500" lvl="0" indent="0" algn="l" defTabSz="914400" rtl="0" eaLnBrk="1" fontAlgn="auto" latinLnBrk="0" hangingPunct="1">
                <a:lnSpc>
                  <a:spcPct val="100000"/>
                </a:lnSpc>
                <a:spcBef>
                  <a:spcPts val="500"/>
                </a:spcBef>
                <a:spcAft>
                  <a:spcPts val="500"/>
                </a:spcAft>
                <a:buClrTx/>
                <a:buSzTx/>
                <a:buFontTx/>
                <a:buNone/>
                <a:tabLst/>
                <a:defRPr/>
              </a:pPr>
              <a:r>
                <a:rPr lang="en-GB" sz="4000" cap="small" dirty="0">
                  <a:solidFill>
                    <a:schemeClr val="accent1">
                      <a:lumMod val="75000"/>
                    </a:schemeClr>
                  </a:solidFill>
                  <a:latin typeface="+mj-lt"/>
                </a:rPr>
                <a:t> </a:t>
              </a:r>
              <a:r>
                <a:rPr lang="en-SC" sz="4000" cap="small" dirty="0">
                  <a:solidFill>
                    <a:schemeClr val="accent1">
                      <a:lumMod val="75000"/>
                    </a:schemeClr>
                  </a:solidFill>
                  <a:latin typeface="+mj-lt"/>
                </a:rPr>
                <a:t>Species presence in</a:t>
              </a:r>
              <a:r>
                <a:rPr lang="en-GB" sz="4000" cap="small" dirty="0">
                  <a:solidFill>
                    <a:schemeClr val="accent1">
                      <a:lumMod val="75000"/>
                    </a:schemeClr>
                  </a:solidFill>
                  <a:latin typeface="+mj-lt"/>
                </a:rPr>
                <a:t> </a:t>
              </a:r>
              <a:r>
                <a:rPr lang="en-SC" sz="4000" cap="small" dirty="0">
                  <a:solidFill>
                    <a:schemeClr val="accent1">
                      <a:lumMod val="75000"/>
                    </a:schemeClr>
                  </a:solidFill>
                  <a:latin typeface="+mj-lt"/>
                </a:rPr>
                <a:t>the catch</a:t>
              </a:r>
            </a:p>
          </p:txBody>
        </p:sp>
        <p:sp>
          <p:nvSpPr>
            <p:cNvPr id="21" name="TextBox 20">
              <a:extLst>
                <a:ext uri="{FF2B5EF4-FFF2-40B4-BE49-F238E27FC236}">
                  <a16:creationId xmlns:a16="http://schemas.microsoft.com/office/drawing/2014/main" id="{E24A9B56-6EDC-FD8C-2C7B-2DD42C04BA80}"/>
                </a:ext>
              </a:extLst>
            </p:cNvPr>
            <p:cNvSpPr txBox="1"/>
            <p:nvPr/>
          </p:nvSpPr>
          <p:spPr>
            <a:xfrm>
              <a:off x="4158765" y="4790984"/>
              <a:ext cx="6844748" cy="1082348"/>
            </a:xfrm>
            <a:prstGeom prst="rect">
              <a:avLst/>
            </a:prstGeom>
            <a:noFill/>
          </p:spPr>
          <p:txBody>
            <a:bodyPr wrap="square">
              <a:spAutoFit/>
            </a:bodyPr>
            <a:lstStyle/>
            <a:p>
              <a:pPr marL="520700" marR="63500" indent="-457200">
                <a:lnSpc>
                  <a:spcPct val="100000"/>
                </a:lnSpc>
                <a:spcBef>
                  <a:spcPts val="500"/>
                </a:spcBef>
                <a:spcAft>
                  <a:spcPts val="500"/>
                </a:spcAft>
                <a:buFont typeface="Courier New" panose="02070309020205020404" pitchFamily="49" charset="0"/>
                <a:buChar char="o"/>
              </a:pPr>
              <a:r>
                <a:rPr lang="en-GB" sz="2800" i="0" u="none" cap="none" dirty="0">
                  <a:solidFill>
                    <a:schemeClr val="accent5">
                      <a:lumMod val="75000"/>
                    </a:schemeClr>
                  </a:solidFill>
                  <a:latin typeface="Calibri"/>
                  <a:cs typeface="Calibri"/>
                  <a:sym typeface="Calibri"/>
                </a:rPr>
                <a:t>CMMs: 15/01, 18/07</a:t>
              </a:r>
            </a:p>
            <a:p>
              <a:pPr marL="520700" marR="63500" indent="-457200">
                <a:lnSpc>
                  <a:spcPct val="100000"/>
                </a:lnSpc>
                <a:spcBef>
                  <a:spcPts val="500"/>
                </a:spcBef>
                <a:spcAft>
                  <a:spcPts val="500"/>
                </a:spcAft>
                <a:buFont typeface="Courier New" panose="02070309020205020404" pitchFamily="49" charset="0"/>
                <a:buChar char="o"/>
              </a:pPr>
              <a:r>
                <a:rPr lang="en-GB" sz="2800" i="0" u="none" cap="none" dirty="0">
                  <a:solidFill>
                    <a:schemeClr val="accent5">
                      <a:lumMod val="75000"/>
                    </a:schemeClr>
                  </a:solidFill>
                  <a:latin typeface="Calibri"/>
                  <a:cs typeface="Calibri"/>
                  <a:sym typeface="Calibri"/>
                </a:rPr>
                <a:t>Form: </a:t>
              </a:r>
              <a:r>
                <a:rPr lang="en-GB" sz="2800" i="0" u="none" cap="none" dirty="0">
                  <a:solidFill>
                    <a:schemeClr val="accent5">
                      <a:lumMod val="75000"/>
                    </a:schemeClr>
                  </a:solidFill>
                  <a:latin typeface="Calibri"/>
                  <a:cs typeface="Calibri"/>
                  <a:sym typeface="Calibri"/>
                  <a:hlinkClick r:id="rId4"/>
                </a:rPr>
                <a:t>1DR</a:t>
              </a:r>
              <a:endParaRPr lang="en-GB" sz="2800" i="0" u="none" cap="none" dirty="0">
                <a:solidFill>
                  <a:schemeClr val="accent5">
                    <a:lumMod val="75000"/>
                  </a:schemeClr>
                </a:solidFill>
                <a:latin typeface="Calibri"/>
                <a:cs typeface="Calibri"/>
                <a:sym typeface="Calibri"/>
              </a:endParaRPr>
            </a:p>
          </p:txBody>
        </p:sp>
      </p:grpSp>
      <p:grpSp>
        <p:nvGrpSpPr>
          <p:cNvPr id="6" name="Group 5">
            <a:extLst>
              <a:ext uri="{FF2B5EF4-FFF2-40B4-BE49-F238E27FC236}">
                <a16:creationId xmlns:a16="http://schemas.microsoft.com/office/drawing/2014/main" id="{18A3316C-1FF3-5686-5DEF-E96B5A47BD4A}"/>
              </a:ext>
            </a:extLst>
          </p:cNvPr>
          <p:cNvGrpSpPr/>
          <p:nvPr/>
        </p:nvGrpSpPr>
        <p:grpSpPr>
          <a:xfrm rot="2954619">
            <a:off x="-1897751" y="569066"/>
            <a:ext cx="5868232" cy="5815570"/>
            <a:chOff x="1382636" y="471912"/>
            <a:chExt cx="5738147" cy="5636737"/>
          </a:xfrm>
        </p:grpSpPr>
        <p:pic>
          <p:nvPicPr>
            <p:cNvPr id="15" name="Picture 14" descr="A fish lying on a green surface&#10;&#10;Description automatically generated">
              <a:extLst>
                <a:ext uri="{FF2B5EF4-FFF2-40B4-BE49-F238E27FC236}">
                  <a16:creationId xmlns:a16="http://schemas.microsoft.com/office/drawing/2014/main" id="{9CC14325-B009-7E2D-EDFE-557E3738FCEC}"/>
                </a:ext>
              </a:extLst>
            </p:cNvPr>
            <p:cNvPicPr>
              <a:picLocks noChangeAspect="1"/>
            </p:cNvPicPr>
            <p:nvPr/>
          </p:nvPicPr>
          <p:blipFill>
            <a:blip r:embed="rId5" cstate="print">
              <a:extLst>
                <a:ext uri="{28A0092B-C50C-407E-A947-70E740481C1C}">
                  <a14:useLocalDpi xmlns:a14="http://schemas.microsoft.com/office/drawing/2010/main" val="0"/>
                </a:ext>
              </a:extLst>
            </a:blip>
            <a:srcRect l="2164" t="24094" r="4794" b="17334"/>
            <a:stretch>
              <a:fillRect/>
            </a:stretch>
          </p:blipFill>
          <p:spPr>
            <a:xfrm rot="4097181">
              <a:off x="4984104" y="1916610"/>
              <a:ext cx="2646655" cy="1249579"/>
            </a:xfrm>
            <a:custGeom>
              <a:avLst/>
              <a:gdLst>
                <a:gd name="connsiteX0" fmla="*/ 0 w 2646655"/>
                <a:gd name="connsiteY0" fmla="*/ 308877 h 1249579"/>
                <a:gd name="connsiteX1" fmla="*/ 2646655 w 2646655"/>
                <a:gd name="connsiteY1" fmla="*/ 403692 h 1249579"/>
                <a:gd name="connsiteX2" fmla="*/ 2117023 w 2646655"/>
                <a:gd name="connsiteY2" fmla="*/ 1249579 h 1249579"/>
                <a:gd name="connsiteX3" fmla="*/ 2002399 w 2646655"/>
                <a:gd name="connsiteY3" fmla="*/ 1185620 h 1249579"/>
                <a:gd name="connsiteX4" fmla="*/ 603878 w 2646655"/>
                <a:gd name="connsiteY4" fmla="*/ 1158416 h 1249579"/>
                <a:gd name="connsiteX5" fmla="*/ 482949 w 2646655"/>
                <a:gd name="connsiteY5" fmla="*/ 1219155 h 124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6655" h="1249579">
                  <a:moveTo>
                    <a:pt x="0" y="308877"/>
                  </a:moveTo>
                  <a:cubicBezTo>
                    <a:pt x="835815" y="-134567"/>
                    <a:pt x="1844715" y="-98423"/>
                    <a:pt x="2646655" y="403692"/>
                  </a:cubicBezTo>
                  <a:lnTo>
                    <a:pt x="2117023" y="1249579"/>
                  </a:lnTo>
                  <a:lnTo>
                    <a:pt x="2002399" y="1185620"/>
                  </a:lnTo>
                  <a:cubicBezTo>
                    <a:pt x="1552272" y="963613"/>
                    <a:pt x="1039792" y="965192"/>
                    <a:pt x="603878" y="1158416"/>
                  </a:cubicBezTo>
                  <a:lnTo>
                    <a:pt x="482949" y="1219155"/>
                  </a:lnTo>
                  <a:close/>
                </a:path>
              </a:pathLst>
            </a:custGeom>
            <a:ln w="57150">
              <a:solidFill>
                <a:schemeClr val="bg1"/>
              </a:solidFill>
            </a:ln>
          </p:spPr>
        </p:pic>
        <p:pic>
          <p:nvPicPr>
            <p:cNvPr id="17" name="Picture 16" descr="A school of fish swimming in the ocean&#10;&#10;Description automatically generated">
              <a:extLst>
                <a:ext uri="{FF2B5EF4-FFF2-40B4-BE49-F238E27FC236}">
                  <a16:creationId xmlns:a16="http://schemas.microsoft.com/office/drawing/2014/main" id="{49FDF358-A0FC-A3F0-6420-79E22B9A710D}"/>
                </a:ext>
              </a:extLst>
            </p:cNvPr>
            <p:cNvPicPr>
              <a:picLocks noChangeAspect="1"/>
            </p:cNvPicPr>
            <p:nvPr/>
          </p:nvPicPr>
          <p:blipFill>
            <a:blip r:embed="rId6" cstate="print">
              <a:extLst>
                <a:ext uri="{28A0092B-C50C-407E-A947-70E740481C1C}">
                  <a14:useLocalDpi xmlns:a14="http://schemas.microsoft.com/office/drawing/2010/main" val="0"/>
                </a:ext>
              </a:extLst>
            </a:blip>
            <a:srcRect l="6670" t="4983" r="40853" b="11492"/>
            <a:stretch>
              <a:fillRect/>
            </a:stretch>
          </p:blipFill>
          <p:spPr>
            <a:xfrm rot="4882752">
              <a:off x="4997951" y="3460688"/>
              <a:ext cx="2063155" cy="2182509"/>
            </a:xfrm>
            <a:custGeom>
              <a:avLst/>
              <a:gdLst>
                <a:gd name="connsiteX0" fmla="*/ 324245 w 2063155"/>
                <a:gd name="connsiteY0" fmla="*/ 0 h 2182509"/>
                <a:gd name="connsiteX1" fmla="*/ 2063155 w 2063155"/>
                <a:gd name="connsiteY1" fmla="*/ 1997490 h 2182509"/>
                <a:gd name="connsiteX2" fmla="*/ 1114943 w 2063155"/>
                <a:gd name="connsiteY2" fmla="*/ 2182509 h 2182509"/>
                <a:gd name="connsiteX3" fmla="*/ 1094103 w 2063155"/>
                <a:gd name="connsiteY3" fmla="*/ 2087091 h 2182509"/>
                <a:gd name="connsiteX4" fmla="*/ 36223 w 2063155"/>
                <a:gd name="connsiteY4" fmla="*/ 954308 h 2182509"/>
                <a:gd name="connsiteX5" fmla="*/ 0 w 2063155"/>
                <a:gd name="connsiteY5" fmla="*/ 943875 h 218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155" h="2182509">
                  <a:moveTo>
                    <a:pt x="324245" y="0"/>
                  </a:moveTo>
                  <a:cubicBezTo>
                    <a:pt x="1219082" y="307399"/>
                    <a:pt x="1881951" y="1068838"/>
                    <a:pt x="2063155" y="1997490"/>
                  </a:cubicBezTo>
                  <a:lnTo>
                    <a:pt x="1114943" y="2182509"/>
                  </a:lnTo>
                  <a:lnTo>
                    <a:pt x="1094103" y="2087091"/>
                  </a:lnTo>
                  <a:cubicBezTo>
                    <a:pt x="956235" y="1575544"/>
                    <a:pt x="574995" y="1139390"/>
                    <a:pt x="36223" y="954308"/>
                  </a:cubicBezTo>
                  <a:lnTo>
                    <a:pt x="0" y="943875"/>
                  </a:lnTo>
                  <a:close/>
                </a:path>
              </a:pathLst>
            </a:custGeom>
            <a:ln w="57150">
              <a:solidFill>
                <a:schemeClr val="bg1"/>
              </a:solidFill>
            </a:ln>
          </p:spPr>
        </p:pic>
        <p:pic>
          <p:nvPicPr>
            <p:cNvPr id="20" name="Picture 19" descr="A group of people fishing on a boat&#10;&#10;Description automatically generated">
              <a:extLst>
                <a:ext uri="{FF2B5EF4-FFF2-40B4-BE49-F238E27FC236}">
                  <a16:creationId xmlns:a16="http://schemas.microsoft.com/office/drawing/2014/main" id="{30A66776-F017-1A81-5384-735D52DAE0F9}"/>
                </a:ext>
              </a:extLst>
            </p:cNvPr>
            <p:cNvPicPr>
              <a:picLocks noChangeAspect="1"/>
            </p:cNvPicPr>
            <p:nvPr/>
          </p:nvPicPr>
          <p:blipFill>
            <a:blip r:embed="rId7" cstate="print">
              <a:extLst>
                <a:ext uri="{28A0092B-C50C-407E-A947-70E740481C1C}">
                  <a14:useLocalDpi xmlns:a14="http://schemas.microsoft.com/office/drawing/2010/main" val="0"/>
                </a:ext>
              </a:extLst>
            </a:blip>
            <a:srcRect t="9924" r="13294" b="8904"/>
            <a:stretch>
              <a:fillRect/>
            </a:stretch>
          </p:blipFill>
          <p:spPr>
            <a:xfrm rot="7583981">
              <a:off x="3292115" y="4072016"/>
              <a:ext cx="1694190" cy="2379075"/>
            </a:xfrm>
            <a:custGeom>
              <a:avLst/>
              <a:gdLst>
                <a:gd name="connsiteX0" fmla="*/ 524398 w 1694190"/>
                <a:gd name="connsiteY0" fmla="*/ 0 h 2379075"/>
                <a:gd name="connsiteX1" fmla="*/ 1687917 w 1694190"/>
                <a:gd name="connsiteY1" fmla="*/ 2379075 h 2379075"/>
                <a:gd name="connsiteX2" fmla="*/ 722181 w 1694190"/>
                <a:gd name="connsiteY2" fmla="*/ 2312586 h 2379075"/>
                <a:gd name="connsiteX3" fmla="*/ 728071 w 1694190"/>
                <a:gd name="connsiteY3" fmla="*/ 2248087 h 2379075"/>
                <a:gd name="connsiteX4" fmla="*/ 561397 w 1694190"/>
                <a:gd name="connsiteY4" fmla="*/ 1453893 h 2379075"/>
                <a:gd name="connsiteX5" fmla="*/ 36845 w 1694190"/>
                <a:gd name="connsiteY5" fmla="*/ 834722 h 2379075"/>
                <a:gd name="connsiteX6" fmla="*/ 0 w 1694190"/>
                <a:gd name="connsiteY6" fmla="*/ 811106 h 2379075"/>
                <a:gd name="connsiteX7" fmla="*/ 0 w 1694190"/>
                <a:gd name="connsiteY7" fmla="*/ 779256 h 237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190" h="2379075">
                  <a:moveTo>
                    <a:pt x="524398" y="0"/>
                  </a:moveTo>
                  <a:cubicBezTo>
                    <a:pt x="1309373" y="528245"/>
                    <a:pt x="1752904" y="1435144"/>
                    <a:pt x="1687917" y="2379075"/>
                  </a:cubicBezTo>
                  <a:lnTo>
                    <a:pt x="722181" y="2312586"/>
                  </a:lnTo>
                  <a:lnTo>
                    <a:pt x="728071" y="2248087"/>
                  </a:lnTo>
                  <a:cubicBezTo>
                    <a:pt x="739449" y="1982206"/>
                    <a:pt x="686536" y="1709768"/>
                    <a:pt x="561397" y="1453893"/>
                  </a:cubicBezTo>
                  <a:cubicBezTo>
                    <a:pt x="436257" y="1198016"/>
                    <a:pt x="253699" y="988983"/>
                    <a:pt x="36845" y="834722"/>
                  </a:cubicBezTo>
                  <a:lnTo>
                    <a:pt x="0" y="811106"/>
                  </a:lnTo>
                  <a:lnTo>
                    <a:pt x="0" y="779256"/>
                  </a:lnTo>
                  <a:close/>
                </a:path>
              </a:pathLst>
            </a:custGeom>
            <a:ln w="57150">
              <a:solidFill>
                <a:schemeClr val="bg1"/>
              </a:solidFill>
            </a:ln>
          </p:spPr>
        </p:pic>
        <p:pic>
          <p:nvPicPr>
            <p:cNvPr id="22" name="Picture 21" descr="A pile of fish in a pile&#10;&#10;Description automatically generated">
              <a:extLst>
                <a:ext uri="{FF2B5EF4-FFF2-40B4-BE49-F238E27FC236}">
                  <a16:creationId xmlns:a16="http://schemas.microsoft.com/office/drawing/2014/main" id="{F75CE841-EEF6-FC64-3195-5CD6F7929870}"/>
                </a:ext>
              </a:extLst>
            </p:cNvPr>
            <p:cNvPicPr>
              <a:picLocks noChangeAspect="1"/>
            </p:cNvPicPr>
            <p:nvPr/>
          </p:nvPicPr>
          <p:blipFill>
            <a:blip r:embed="rId8" cstate="print">
              <a:extLst>
                <a:ext uri="{28A0092B-C50C-407E-A947-70E740481C1C}">
                  <a14:useLocalDpi xmlns:a14="http://schemas.microsoft.com/office/drawing/2010/main" val="0"/>
                </a:ext>
              </a:extLst>
            </a:blip>
            <a:srcRect l="2113" t="64760" r="57374" b="853"/>
            <a:stretch>
              <a:fillRect/>
            </a:stretch>
          </p:blipFill>
          <p:spPr>
            <a:xfrm rot="17777501">
              <a:off x="1651157" y="1127458"/>
              <a:ext cx="2569165" cy="1486893"/>
            </a:xfrm>
            <a:custGeom>
              <a:avLst/>
              <a:gdLst>
                <a:gd name="connsiteX0" fmla="*/ 0 w 2569165"/>
                <a:gd name="connsiteY0" fmla="*/ 102060 h 1486893"/>
                <a:gd name="connsiteX1" fmla="*/ 2569165 w 2569165"/>
                <a:gd name="connsiteY1" fmla="*/ 744835 h 1486893"/>
                <a:gd name="connsiteX2" fmla="*/ 1851407 w 2569165"/>
                <a:gd name="connsiteY2" fmla="*/ 1486893 h 1486893"/>
                <a:gd name="connsiteX3" fmla="*/ 1754425 w 2569165"/>
                <a:gd name="connsiteY3" fmla="*/ 1397191 h 1486893"/>
                <a:gd name="connsiteX4" fmla="*/ 403200 w 2569165"/>
                <a:gd name="connsiteY4" fmla="*/ 1035542 h 1486893"/>
                <a:gd name="connsiteX5" fmla="*/ 275335 w 2569165"/>
                <a:gd name="connsiteY5" fmla="*/ 1065209 h 148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9165" h="1486893">
                  <a:moveTo>
                    <a:pt x="0" y="102060"/>
                  </a:moveTo>
                  <a:cubicBezTo>
                    <a:pt x="909723" y="-158001"/>
                    <a:pt x="1889083" y="87023"/>
                    <a:pt x="2569165" y="744835"/>
                  </a:cubicBezTo>
                  <a:lnTo>
                    <a:pt x="1851407" y="1486893"/>
                  </a:lnTo>
                  <a:lnTo>
                    <a:pt x="1754425" y="1397191"/>
                  </a:lnTo>
                  <a:cubicBezTo>
                    <a:pt x="1389181" y="1090672"/>
                    <a:pt x="897235" y="947052"/>
                    <a:pt x="403200" y="1035542"/>
                  </a:cubicBezTo>
                  <a:lnTo>
                    <a:pt x="275335" y="1065209"/>
                  </a:lnTo>
                  <a:close/>
                </a:path>
              </a:pathLst>
            </a:custGeom>
            <a:ln w="57150">
              <a:solidFill>
                <a:schemeClr val="bg1"/>
              </a:solidFill>
            </a:ln>
          </p:spPr>
        </p:pic>
        <p:pic>
          <p:nvPicPr>
            <p:cNvPr id="24" name="Picture 23" descr="A fish in a net&#10;&#10;Description automatically generated">
              <a:extLst>
                <a:ext uri="{FF2B5EF4-FFF2-40B4-BE49-F238E27FC236}">
                  <a16:creationId xmlns:a16="http://schemas.microsoft.com/office/drawing/2014/main" id="{0BB71C69-1EB6-211E-B242-F336815D7225}"/>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17000"/>
                      </a14:imgEffect>
                    </a14:imgLayer>
                  </a14:imgProps>
                </a:ext>
                <a:ext uri="{28A0092B-C50C-407E-A947-70E740481C1C}">
                  <a14:useLocalDpi xmlns:a14="http://schemas.microsoft.com/office/drawing/2010/main" val="0"/>
                </a:ext>
              </a:extLst>
            </a:blip>
            <a:srcRect l="9647" t="2178" r="259" b="9090"/>
            <a:stretch/>
          </p:blipFill>
          <p:spPr>
            <a:xfrm rot="21071042">
              <a:off x="3605805" y="471912"/>
              <a:ext cx="2501739" cy="1590267"/>
            </a:xfrm>
            <a:custGeom>
              <a:avLst/>
              <a:gdLst>
                <a:gd name="connsiteX0" fmla="*/ 0 w 2501739"/>
                <a:gd name="connsiteY0" fmla="*/ 47370 h 1590267"/>
                <a:gd name="connsiteX1" fmla="*/ 2501739 w 2501739"/>
                <a:gd name="connsiteY1" fmla="*/ 916318 h 1590267"/>
                <a:gd name="connsiteX2" fmla="*/ 1722227 w 2501739"/>
                <a:gd name="connsiteY2" fmla="*/ 1590267 h 1590267"/>
                <a:gd name="connsiteX3" fmla="*/ 1707008 w 2501739"/>
                <a:gd name="connsiteY3" fmla="*/ 1571849 h 1590267"/>
                <a:gd name="connsiteX4" fmla="*/ 1029245 w 2501739"/>
                <a:gd name="connsiteY4" fmla="*/ 1125571 h 1590267"/>
                <a:gd name="connsiteX5" fmla="*/ 220769 w 2501739"/>
                <a:gd name="connsiteY5" fmla="*/ 1055622 h 1590267"/>
                <a:gd name="connsiteX6" fmla="*/ 194264 w 2501739"/>
                <a:gd name="connsiteY6" fmla="*/ 1061317 h 159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1739" h="1590267">
                  <a:moveTo>
                    <a:pt x="0" y="47370"/>
                  </a:moveTo>
                  <a:cubicBezTo>
                    <a:pt x="929263" y="-130670"/>
                    <a:pt x="1882921" y="200572"/>
                    <a:pt x="2501739" y="916318"/>
                  </a:cubicBezTo>
                  <a:lnTo>
                    <a:pt x="1722227" y="1590267"/>
                  </a:lnTo>
                  <a:lnTo>
                    <a:pt x="1707008" y="1571849"/>
                  </a:lnTo>
                  <a:cubicBezTo>
                    <a:pt x="1527787" y="1375120"/>
                    <a:pt x="1298314" y="1219029"/>
                    <a:pt x="1029245" y="1125571"/>
                  </a:cubicBezTo>
                  <a:cubicBezTo>
                    <a:pt x="760177" y="1032113"/>
                    <a:pt x="483353" y="1012349"/>
                    <a:pt x="220769" y="1055622"/>
                  </a:cubicBezTo>
                  <a:lnTo>
                    <a:pt x="194264" y="1061317"/>
                  </a:lnTo>
                  <a:close/>
                </a:path>
              </a:pathLst>
            </a:custGeom>
            <a:ln w="57150">
              <a:solidFill>
                <a:schemeClr val="bg1"/>
              </a:solidFill>
            </a:ln>
          </p:spPr>
        </p:pic>
        <p:pic>
          <p:nvPicPr>
            <p:cNvPr id="25" name="Picture 24" descr="A group of fish in a net&#10;&#10;Description automatically generated">
              <a:extLst>
                <a:ext uri="{FF2B5EF4-FFF2-40B4-BE49-F238E27FC236}">
                  <a16:creationId xmlns:a16="http://schemas.microsoft.com/office/drawing/2014/main" id="{304A3177-FE64-326E-6286-0CE55452942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9262" t="28074" r="13882" b="20908"/>
            <a:stretch/>
          </p:blipFill>
          <p:spPr>
            <a:xfrm rot="12187926">
              <a:off x="1382636" y="2841585"/>
              <a:ext cx="2085547" cy="2165194"/>
            </a:xfrm>
            <a:custGeom>
              <a:avLst/>
              <a:gdLst>
                <a:gd name="connsiteX0" fmla="*/ 286350 w 2085547"/>
                <a:gd name="connsiteY0" fmla="*/ 0 h 2165194"/>
                <a:gd name="connsiteX1" fmla="*/ 2085547 w 2085547"/>
                <a:gd name="connsiteY1" fmla="*/ 1943364 h 2165194"/>
                <a:gd name="connsiteX2" fmla="*/ 1108687 w 2085547"/>
                <a:gd name="connsiteY2" fmla="*/ 2165194 h 2165194"/>
                <a:gd name="connsiteX3" fmla="*/ 1102203 w 2085547"/>
                <a:gd name="connsiteY3" fmla="*/ 2128059 h 2165194"/>
                <a:gd name="connsiteX4" fmla="*/ 89577 w 2085547"/>
                <a:gd name="connsiteY4" fmla="*/ 954648 h 2165194"/>
                <a:gd name="connsiteX5" fmla="*/ 0 w 2085547"/>
                <a:gd name="connsiteY5" fmla="*/ 924701 h 21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5547" h="2165194">
                  <a:moveTo>
                    <a:pt x="286350" y="0"/>
                  </a:moveTo>
                  <a:cubicBezTo>
                    <a:pt x="1190171" y="279884"/>
                    <a:pt x="1876022" y="1020690"/>
                    <a:pt x="2085547" y="1943364"/>
                  </a:cubicBezTo>
                  <a:lnTo>
                    <a:pt x="1108687" y="2165194"/>
                  </a:lnTo>
                  <a:lnTo>
                    <a:pt x="1102203" y="2128059"/>
                  </a:lnTo>
                  <a:cubicBezTo>
                    <a:pt x="976051" y="1572528"/>
                    <a:pt x="583360" y="1146654"/>
                    <a:pt x="89577" y="954648"/>
                  </a:cubicBezTo>
                  <a:lnTo>
                    <a:pt x="0" y="924701"/>
                  </a:lnTo>
                  <a:close/>
                </a:path>
              </a:pathLst>
            </a:custGeom>
            <a:ln w="57150">
              <a:solidFill>
                <a:schemeClr val="bg1"/>
              </a:solidFill>
            </a:ln>
          </p:spPr>
        </p:pic>
      </p:grpSp>
      <p:grpSp>
        <p:nvGrpSpPr>
          <p:cNvPr id="28" name="Group 27">
            <a:extLst>
              <a:ext uri="{FF2B5EF4-FFF2-40B4-BE49-F238E27FC236}">
                <a16:creationId xmlns:a16="http://schemas.microsoft.com/office/drawing/2014/main" id="{D81AC598-3176-5B29-E329-99D9B978CD5C}"/>
              </a:ext>
            </a:extLst>
          </p:cNvPr>
          <p:cNvGrpSpPr/>
          <p:nvPr/>
        </p:nvGrpSpPr>
        <p:grpSpPr>
          <a:xfrm>
            <a:off x="3865988" y="614587"/>
            <a:ext cx="7771829" cy="1438679"/>
            <a:chOff x="3865988" y="614587"/>
            <a:chExt cx="7771829" cy="1438679"/>
          </a:xfrm>
        </p:grpSpPr>
        <p:sp>
          <p:nvSpPr>
            <p:cNvPr id="18" name="TextBox 17">
              <a:extLst>
                <a:ext uri="{FF2B5EF4-FFF2-40B4-BE49-F238E27FC236}">
                  <a16:creationId xmlns:a16="http://schemas.microsoft.com/office/drawing/2014/main" id="{2011F30D-558D-3F5A-AE40-012A84F207A3}"/>
                </a:ext>
              </a:extLst>
            </p:cNvPr>
            <p:cNvSpPr txBox="1"/>
            <p:nvPr/>
          </p:nvSpPr>
          <p:spPr>
            <a:xfrm>
              <a:off x="3865988" y="614587"/>
              <a:ext cx="7771829" cy="830998"/>
            </a:xfrm>
            <a:prstGeom prst="rect">
              <a:avLst/>
            </a:prstGeom>
            <a:noFill/>
          </p:spPr>
          <p:txBody>
            <a:bodyPr wrap="square">
              <a:spAutoFit/>
            </a:bodyPr>
            <a:lstStyle/>
            <a:p>
              <a:pPr marL="63500" marR="63500" lvl="0" indent="0" algn="l" defTabSz="914400" rtl="0" eaLnBrk="1" fontAlgn="auto" latinLnBrk="0" hangingPunct="1">
                <a:lnSpc>
                  <a:spcPct val="100000"/>
                </a:lnSpc>
                <a:spcBef>
                  <a:spcPts val="500"/>
                </a:spcBef>
                <a:spcAft>
                  <a:spcPts val="500"/>
                </a:spcAft>
                <a:buClrTx/>
                <a:buSzTx/>
                <a:buFontTx/>
                <a:buNone/>
                <a:tabLst/>
                <a:defRPr/>
              </a:pPr>
              <a:r>
                <a:rPr lang="en-GB" sz="4800" b="1" cap="small" dirty="0">
                  <a:solidFill>
                    <a:schemeClr val="accent1">
                      <a:lumMod val="75000"/>
                    </a:schemeClr>
                  </a:solidFill>
                  <a:latin typeface="+mj-lt"/>
                </a:rPr>
                <a:t> what is the </a:t>
              </a:r>
              <a:r>
                <a:rPr lang="en-SC" sz="4800" b="1" cap="small" dirty="0">
                  <a:solidFill>
                    <a:schemeClr val="accent1">
                      <a:lumMod val="75000"/>
                    </a:schemeClr>
                  </a:solidFill>
                  <a:latin typeface="+mj-lt"/>
                </a:rPr>
                <a:t>catch</a:t>
              </a:r>
              <a:r>
                <a:rPr lang="en-GB" sz="4800" b="1" cap="small" dirty="0">
                  <a:solidFill>
                    <a:schemeClr val="accent1">
                      <a:lumMod val="75000"/>
                    </a:schemeClr>
                  </a:solidFill>
                  <a:latin typeface="+mj-lt"/>
                </a:rPr>
                <a:t> made of?</a:t>
              </a:r>
              <a:endParaRPr lang="en-SC" sz="4800" b="1" cap="small" dirty="0">
                <a:solidFill>
                  <a:schemeClr val="accent1">
                    <a:lumMod val="75000"/>
                  </a:schemeClr>
                </a:solidFill>
                <a:latin typeface="+mj-lt"/>
              </a:endParaRPr>
            </a:p>
          </p:txBody>
        </p:sp>
        <p:cxnSp>
          <p:nvCxnSpPr>
            <p:cNvPr id="26" name="Straight Connector 25">
              <a:extLst>
                <a:ext uri="{FF2B5EF4-FFF2-40B4-BE49-F238E27FC236}">
                  <a16:creationId xmlns:a16="http://schemas.microsoft.com/office/drawing/2014/main" id="{027941BF-2ABD-05E7-9192-F45F35109FAA}"/>
                </a:ext>
              </a:extLst>
            </p:cNvPr>
            <p:cNvCxnSpPr>
              <a:cxnSpLocks/>
            </p:cNvCxnSpPr>
            <p:nvPr/>
          </p:nvCxnSpPr>
          <p:spPr>
            <a:xfrm>
              <a:off x="4025536" y="2053266"/>
              <a:ext cx="7570719"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3186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0FC30-7461-F649-45DF-CD8A46F5BD1F}"/>
            </a:ext>
          </a:extLst>
        </p:cNvPr>
        <p:cNvGrpSpPr/>
        <p:nvPr/>
      </p:nvGrpSpPr>
      <p:grpSpPr>
        <a:xfrm>
          <a:off x="0" y="0"/>
          <a:ext cx="0" cy="0"/>
          <a:chOff x="0" y="0"/>
          <a:chExt cx="0" cy="0"/>
        </a:xfrm>
      </p:grpSpPr>
      <p:grpSp>
        <p:nvGrpSpPr>
          <p:cNvPr id="23" name="Group 22">
            <a:extLst>
              <a:ext uri="{FF2B5EF4-FFF2-40B4-BE49-F238E27FC236}">
                <a16:creationId xmlns:a16="http://schemas.microsoft.com/office/drawing/2014/main" id="{581A41F7-4FFD-2DF3-6F6B-3567E98CE3C1}"/>
              </a:ext>
            </a:extLst>
          </p:cNvPr>
          <p:cNvGrpSpPr/>
          <p:nvPr/>
        </p:nvGrpSpPr>
        <p:grpSpPr>
          <a:xfrm>
            <a:off x="3848340" y="397328"/>
            <a:ext cx="7736192" cy="1433200"/>
            <a:chOff x="3860063" y="620066"/>
            <a:chExt cx="7736192" cy="1433200"/>
          </a:xfrm>
        </p:grpSpPr>
        <p:cxnSp>
          <p:nvCxnSpPr>
            <p:cNvPr id="16" name="Straight Connector 15">
              <a:extLst>
                <a:ext uri="{FF2B5EF4-FFF2-40B4-BE49-F238E27FC236}">
                  <a16:creationId xmlns:a16="http://schemas.microsoft.com/office/drawing/2014/main" id="{34CC1D87-E656-015B-2C26-DC0870CFC985}"/>
                </a:ext>
              </a:extLst>
            </p:cNvPr>
            <p:cNvCxnSpPr>
              <a:cxnSpLocks/>
            </p:cNvCxnSpPr>
            <p:nvPr/>
          </p:nvCxnSpPr>
          <p:spPr>
            <a:xfrm>
              <a:off x="4025536" y="2053266"/>
              <a:ext cx="7570719"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C1406B1-0B29-1A40-8E57-AC9ED5F9275E}"/>
                </a:ext>
              </a:extLst>
            </p:cNvPr>
            <p:cNvSpPr txBox="1"/>
            <p:nvPr/>
          </p:nvSpPr>
          <p:spPr>
            <a:xfrm>
              <a:off x="3860063" y="620066"/>
              <a:ext cx="7703222" cy="830997"/>
            </a:xfrm>
            <a:prstGeom prst="rect">
              <a:avLst/>
            </a:prstGeom>
            <a:noFill/>
          </p:spPr>
          <p:txBody>
            <a:bodyPr wrap="square">
              <a:spAutoFit/>
            </a:bodyPr>
            <a:lstStyle/>
            <a:p>
              <a:pPr marL="63500" marR="63500" lvl="0" indent="0" algn="l" defTabSz="914400" rtl="0" eaLnBrk="1" fontAlgn="auto" latinLnBrk="0" hangingPunct="1">
                <a:lnSpc>
                  <a:spcPct val="100000"/>
                </a:lnSpc>
                <a:spcBef>
                  <a:spcPts val="500"/>
                </a:spcBef>
                <a:spcAft>
                  <a:spcPts val="500"/>
                </a:spcAft>
                <a:buClrTx/>
                <a:buSzTx/>
                <a:buFontTx/>
                <a:buNone/>
                <a:tabLst/>
                <a:defRPr/>
              </a:pPr>
              <a:r>
                <a:rPr lang="en-GB" sz="4800" b="1" cap="small" dirty="0">
                  <a:solidFill>
                    <a:schemeClr val="accent1">
                      <a:lumMod val="75000"/>
                    </a:schemeClr>
                  </a:solidFill>
                  <a:latin typeface="+mj-lt"/>
                </a:rPr>
                <a:t> what is </a:t>
              </a:r>
              <a:r>
                <a:rPr lang="en-US" sz="4800" b="1" cap="small" dirty="0">
                  <a:solidFill>
                    <a:schemeClr val="accent1">
                      <a:lumMod val="75000"/>
                    </a:schemeClr>
                  </a:solidFill>
                  <a:latin typeface="+mj-lt"/>
                </a:rPr>
                <a:t>retained onboard</a:t>
              </a:r>
              <a:r>
                <a:rPr lang="en-GB" sz="4800" b="1" cap="small" dirty="0">
                  <a:solidFill>
                    <a:schemeClr val="accent1">
                      <a:lumMod val="75000"/>
                    </a:schemeClr>
                  </a:solidFill>
                  <a:latin typeface="+mj-lt"/>
                </a:rPr>
                <a:t>?</a:t>
              </a:r>
              <a:endParaRPr lang="en-SC" sz="4800" b="1" cap="small" dirty="0">
                <a:solidFill>
                  <a:schemeClr val="accent1">
                    <a:lumMod val="75000"/>
                  </a:schemeClr>
                </a:solidFill>
                <a:latin typeface="+mj-lt"/>
              </a:endParaRPr>
            </a:p>
          </p:txBody>
        </p:sp>
      </p:grpSp>
      <p:grpSp>
        <p:nvGrpSpPr>
          <p:cNvPr id="2" name="Group 1">
            <a:extLst>
              <a:ext uri="{FF2B5EF4-FFF2-40B4-BE49-F238E27FC236}">
                <a16:creationId xmlns:a16="http://schemas.microsoft.com/office/drawing/2014/main" id="{F64446F5-F092-DF22-3660-68CE6A0BD7B7}"/>
              </a:ext>
            </a:extLst>
          </p:cNvPr>
          <p:cNvGrpSpPr/>
          <p:nvPr/>
        </p:nvGrpSpPr>
        <p:grpSpPr>
          <a:xfrm rot="6227165">
            <a:off x="-1710713" y="517111"/>
            <a:ext cx="5868232" cy="5815570"/>
            <a:chOff x="1382636" y="471912"/>
            <a:chExt cx="5738147" cy="5636737"/>
          </a:xfrm>
        </p:grpSpPr>
        <p:pic>
          <p:nvPicPr>
            <p:cNvPr id="3" name="Picture 2" descr="A fish lying on a green surface&#10;&#10;Description automatically generated">
              <a:extLst>
                <a:ext uri="{FF2B5EF4-FFF2-40B4-BE49-F238E27FC236}">
                  <a16:creationId xmlns:a16="http://schemas.microsoft.com/office/drawing/2014/main" id="{CF63ACF7-2915-82A6-3D70-24BB0388E2F1}"/>
                </a:ext>
              </a:extLst>
            </p:cNvPr>
            <p:cNvPicPr>
              <a:picLocks noChangeAspect="1"/>
            </p:cNvPicPr>
            <p:nvPr/>
          </p:nvPicPr>
          <p:blipFill>
            <a:blip r:embed="rId3" cstate="print">
              <a:extLst>
                <a:ext uri="{28A0092B-C50C-407E-A947-70E740481C1C}">
                  <a14:useLocalDpi xmlns:a14="http://schemas.microsoft.com/office/drawing/2010/main" val="0"/>
                </a:ext>
              </a:extLst>
            </a:blip>
            <a:srcRect l="2164" t="24094" r="4794" b="17334"/>
            <a:stretch>
              <a:fillRect/>
            </a:stretch>
          </p:blipFill>
          <p:spPr>
            <a:xfrm rot="4097181">
              <a:off x="4984104" y="1916610"/>
              <a:ext cx="2646655" cy="1249579"/>
            </a:xfrm>
            <a:custGeom>
              <a:avLst/>
              <a:gdLst>
                <a:gd name="connsiteX0" fmla="*/ 0 w 2646655"/>
                <a:gd name="connsiteY0" fmla="*/ 308877 h 1249579"/>
                <a:gd name="connsiteX1" fmla="*/ 2646655 w 2646655"/>
                <a:gd name="connsiteY1" fmla="*/ 403692 h 1249579"/>
                <a:gd name="connsiteX2" fmla="*/ 2117023 w 2646655"/>
                <a:gd name="connsiteY2" fmla="*/ 1249579 h 1249579"/>
                <a:gd name="connsiteX3" fmla="*/ 2002399 w 2646655"/>
                <a:gd name="connsiteY3" fmla="*/ 1185620 h 1249579"/>
                <a:gd name="connsiteX4" fmla="*/ 603878 w 2646655"/>
                <a:gd name="connsiteY4" fmla="*/ 1158416 h 1249579"/>
                <a:gd name="connsiteX5" fmla="*/ 482949 w 2646655"/>
                <a:gd name="connsiteY5" fmla="*/ 1219155 h 124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6655" h="1249579">
                  <a:moveTo>
                    <a:pt x="0" y="308877"/>
                  </a:moveTo>
                  <a:cubicBezTo>
                    <a:pt x="835815" y="-134567"/>
                    <a:pt x="1844715" y="-98423"/>
                    <a:pt x="2646655" y="403692"/>
                  </a:cubicBezTo>
                  <a:lnTo>
                    <a:pt x="2117023" y="1249579"/>
                  </a:lnTo>
                  <a:lnTo>
                    <a:pt x="2002399" y="1185620"/>
                  </a:lnTo>
                  <a:cubicBezTo>
                    <a:pt x="1552272" y="963613"/>
                    <a:pt x="1039792" y="965192"/>
                    <a:pt x="603878" y="1158416"/>
                  </a:cubicBezTo>
                  <a:lnTo>
                    <a:pt x="482949" y="1219155"/>
                  </a:lnTo>
                  <a:close/>
                </a:path>
              </a:pathLst>
            </a:custGeom>
            <a:ln w="57150">
              <a:solidFill>
                <a:schemeClr val="bg1"/>
              </a:solidFill>
            </a:ln>
          </p:spPr>
        </p:pic>
        <p:pic>
          <p:nvPicPr>
            <p:cNvPr id="4" name="Picture 3" descr="A school of fish swimming in the ocean&#10;&#10;Description automatically generated">
              <a:extLst>
                <a:ext uri="{FF2B5EF4-FFF2-40B4-BE49-F238E27FC236}">
                  <a16:creationId xmlns:a16="http://schemas.microsoft.com/office/drawing/2014/main" id="{5450F765-C43E-2479-BF05-0EDB45DB0BEC}"/>
                </a:ext>
              </a:extLst>
            </p:cNvPr>
            <p:cNvPicPr>
              <a:picLocks noChangeAspect="1"/>
            </p:cNvPicPr>
            <p:nvPr/>
          </p:nvPicPr>
          <p:blipFill>
            <a:blip r:embed="rId4" cstate="print">
              <a:extLst>
                <a:ext uri="{28A0092B-C50C-407E-A947-70E740481C1C}">
                  <a14:useLocalDpi xmlns:a14="http://schemas.microsoft.com/office/drawing/2010/main" val="0"/>
                </a:ext>
              </a:extLst>
            </a:blip>
            <a:srcRect l="6670" t="4983" r="40853" b="11492"/>
            <a:stretch>
              <a:fillRect/>
            </a:stretch>
          </p:blipFill>
          <p:spPr>
            <a:xfrm rot="4882752">
              <a:off x="4997951" y="3460688"/>
              <a:ext cx="2063155" cy="2182509"/>
            </a:xfrm>
            <a:custGeom>
              <a:avLst/>
              <a:gdLst>
                <a:gd name="connsiteX0" fmla="*/ 324245 w 2063155"/>
                <a:gd name="connsiteY0" fmla="*/ 0 h 2182509"/>
                <a:gd name="connsiteX1" fmla="*/ 2063155 w 2063155"/>
                <a:gd name="connsiteY1" fmla="*/ 1997490 h 2182509"/>
                <a:gd name="connsiteX2" fmla="*/ 1114943 w 2063155"/>
                <a:gd name="connsiteY2" fmla="*/ 2182509 h 2182509"/>
                <a:gd name="connsiteX3" fmla="*/ 1094103 w 2063155"/>
                <a:gd name="connsiteY3" fmla="*/ 2087091 h 2182509"/>
                <a:gd name="connsiteX4" fmla="*/ 36223 w 2063155"/>
                <a:gd name="connsiteY4" fmla="*/ 954308 h 2182509"/>
                <a:gd name="connsiteX5" fmla="*/ 0 w 2063155"/>
                <a:gd name="connsiteY5" fmla="*/ 943875 h 218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155" h="2182509">
                  <a:moveTo>
                    <a:pt x="324245" y="0"/>
                  </a:moveTo>
                  <a:cubicBezTo>
                    <a:pt x="1219082" y="307399"/>
                    <a:pt x="1881951" y="1068838"/>
                    <a:pt x="2063155" y="1997490"/>
                  </a:cubicBezTo>
                  <a:lnTo>
                    <a:pt x="1114943" y="2182509"/>
                  </a:lnTo>
                  <a:lnTo>
                    <a:pt x="1094103" y="2087091"/>
                  </a:lnTo>
                  <a:cubicBezTo>
                    <a:pt x="956235" y="1575544"/>
                    <a:pt x="574995" y="1139390"/>
                    <a:pt x="36223" y="954308"/>
                  </a:cubicBezTo>
                  <a:lnTo>
                    <a:pt x="0" y="943875"/>
                  </a:lnTo>
                  <a:close/>
                </a:path>
              </a:pathLst>
            </a:custGeom>
            <a:ln w="57150">
              <a:solidFill>
                <a:schemeClr val="bg1"/>
              </a:solidFill>
            </a:ln>
          </p:spPr>
        </p:pic>
        <p:pic>
          <p:nvPicPr>
            <p:cNvPr id="5" name="Picture 4" descr="A group of people fishing on a boat&#10;&#10;Description automatically generated">
              <a:extLst>
                <a:ext uri="{FF2B5EF4-FFF2-40B4-BE49-F238E27FC236}">
                  <a16:creationId xmlns:a16="http://schemas.microsoft.com/office/drawing/2014/main" id="{8798C5C6-BCD4-EFDB-544D-AE7F7436917E}"/>
                </a:ext>
              </a:extLst>
            </p:cNvPr>
            <p:cNvPicPr>
              <a:picLocks noChangeAspect="1"/>
            </p:cNvPicPr>
            <p:nvPr/>
          </p:nvPicPr>
          <p:blipFill>
            <a:blip r:embed="rId5" cstate="print">
              <a:extLst>
                <a:ext uri="{28A0092B-C50C-407E-A947-70E740481C1C}">
                  <a14:useLocalDpi xmlns:a14="http://schemas.microsoft.com/office/drawing/2010/main" val="0"/>
                </a:ext>
              </a:extLst>
            </a:blip>
            <a:srcRect t="9924" r="13294" b="8904"/>
            <a:stretch>
              <a:fillRect/>
            </a:stretch>
          </p:blipFill>
          <p:spPr>
            <a:xfrm rot="7583981">
              <a:off x="3292115" y="4072016"/>
              <a:ext cx="1694190" cy="2379075"/>
            </a:xfrm>
            <a:custGeom>
              <a:avLst/>
              <a:gdLst>
                <a:gd name="connsiteX0" fmla="*/ 524398 w 1694190"/>
                <a:gd name="connsiteY0" fmla="*/ 0 h 2379075"/>
                <a:gd name="connsiteX1" fmla="*/ 1687917 w 1694190"/>
                <a:gd name="connsiteY1" fmla="*/ 2379075 h 2379075"/>
                <a:gd name="connsiteX2" fmla="*/ 722181 w 1694190"/>
                <a:gd name="connsiteY2" fmla="*/ 2312586 h 2379075"/>
                <a:gd name="connsiteX3" fmla="*/ 728071 w 1694190"/>
                <a:gd name="connsiteY3" fmla="*/ 2248087 h 2379075"/>
                <a:gd name="connsiteX4" fmla="*/ 561397 w 1694190"/>
                <a:gd name="connsiteY4" fmla="*/ 1453893 h 2379075"/>
                <a:gd name="connsiteX5" fmla="*/ 36845 w 1694190"/>
                <a:gd name="connsiteY5" fmla="*/ 834722 h 2379075"/>
                <a:gd name="connsiteX6" fmla="*/ 0 w 1694190"/>
                <a:gd name="connsiteY6" fmla="*/ 811106 h 2379075"/>
                <a:gd name="connsiteX7" fmla="*/ 0 w 1694190"/>
                <a:gd name="connsiteY7" fmla="*/ 779256 h 237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190" h="2379075">
                  <a:moveTo>
                    <a:pt x="524398" y="0"/>
                  </a:moveTo>
                  <a:cubicBezTo>
                    <a:pt x="1309373" y="528245"/>
                    <a:pt x="1752904" y="1435144"/>
                    <a:pt x="1687917" y="2379075"/>
                  </a:cubicBezTo>
                  <a:lnTo>
                    <a:pt x="722181" y="2312586"/>
                  </a:lnTo>
                  <a:lnTo>
                    <a:pt x="728071" y="2248087"/>
                  </a:lnTo>
                  <a:cubicBezTo>
                    <a:pt x="739449" y="1982206"/>
                    <a:pt x="686536" y="1709768"/>
                    <a:pt x="561397" y="1453893"/>
                  </a:cubicBezTo>
                  <a:cubicBezTo>
                    <a:pt x="436257" y="1198016"/>
                    <a:pt x="253699" y="988983"/>
                    <a:pt x="36845" y="834722"/>
                  </a:cubicBezTo>
                  <a:lnTo>
                    <a:pt x="0" y="811106"/>
                  </a:lnTo>
                  <a:lnTo>
                    <a:pt x="0" y="779256"/>
                  </a:lnTo>
                  <a:close/>
                </a:path>
              </a:pathLst>
            </a:custGeom>
            <a:ln w="57150">
              <a:solidFill>
                <a:schemeClr val="bg1"/>
              </a:solidFill>
            </a:ln>
          </p:spPr>
        </p:pic>
        <p:pic>
          <p:nvPicPr>
            <p:cNvPr id="7" name="Picture 6" descr="A pile of fish in a pile&#10;&#10;Description automatically generated">
              <a:extLst>
                <a:ext uri="{FF2B5EF4-FFF2-40B4-BE49-F238E27FC236}">
                  <a16:creationId xmlns:a16="http://schemas.microsoft.com/office/drawing/2014/main" id="{6F471C50-C0F4-C732-02B3-C7B65B0873FB}"/>
                </a:ext>
              </a:extLst>
            </p:cNvPr>
            <p:cNvPicPr>
              <a:picLocks noChangeAspect="1"/>
            </p:cNvPicPr>
            <p:nvPr/>
          </p:nvPicPr>
          <p:blipFill>
            <a:blip r:embed="rId6" cstate="print">
              <a:extLst>
                <a:ext uri="{28A0092B-C50C-407E-A947-70E740481C1C}">
                  <a14:useLocalDpi xmlns:a14="http://schemas.microsoft.com/office/drawing/2010/main" val="0"/>
                </a:ext>
              </a:extLst>
            </a:blip>
            <a:srcRect l="2113" t="64760" r="57374" b="853"/>
            <a:stretch>
              <a:fillRect/>
            </a:stretch>
          </p:blipFill>
          <p:spPr>
            <a:xfrm rot="17777501">
              <a:off x="1651157" y="1127458"/>
              <a:ext cx="2569165" cy="1486893"/>
            </a:xfrm>
            <a:custGeom>
              <a:avLst/>
              <a:gdLst>
                <a:gd name="connsiteX0" fmla="*/ 0 w 2569165"/>
                <a:gd name="connsiteY0" fmla="*/ 102060 h 1486893"/>
                <a:gd name="connsiteX1" fmla="*/ 2569165 w 2569165"/>
                <a:gd name="connsiteY1" fmla="*/ 744835 h 1486893"/>
                <a:gd name="connsiteX2" fmla="*/ 1851407 w 2569165"/>
                <a:gd name="connsiteY2" fmla="*/ 1486893 h 1486893"/>
                <a:gd name="connsiteX3" fmla="*/ 1754425 w 2569165"/>
                <a:gd name="connsiteY3" fmla="*/ 1397191 h 1486893"/>
                <a:gd name="connsiteX4" fmla="*/ 403200 w 2569165"/>
                <a:gd name="connsiteY4" fmla="*/ 1035542 h 1486893"/>
                <a:gd name="connsiteX5" fmla="*/ 275335 w 2569165"/>
                <a:gd name="connsiteY5" fmla="*/ 1065209 h 148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9165" h="1486893">
                  <a:moveTo>
                    <a:pt x="0" y="102060"/>
                  </a:moveTo>
                  <a:cubicBezTo>
                    <a:pt x="909723" y="-158001"/>
                    <a:pt x="1889083" y="87023"/>
                    <a:pt x="2569165" y="744835"/>
                  </a:cubicBezTo>
                  <a:lnTo>
                    <a:pt x="1851407" y="1486893"/>
                  </a:lnTo>
                  <a:lnTo>
                    <a:pt x="1754425" y="1397191"/>
                  </a:lnTo>
                  <a:cubicBezTo>
                    <a:pt x="1389181" y="1090672"/>
                    <a:pt x="897235" y="947052"/>
                    <a:pt x="403200" y="1035542"/>
                  </a:cubicBezTo>
                  <a:lnTo>
                    <a:pt x="275335" y="1065209"/>
                  </a:lnTo>
                  <a:close/>
                </a:path>
              </a:pathLst>
            </a:custGeom>
            <a:ln w="57150">
              <a:solidFill>
                <a:schemeClr val="bg1"/>
              </a:solidFill>
            </a:ln>
          </p:spPr>
        </p:pic>
        <p:pic>
          <p:nvPicPr>
            <p:cNvPr id="8" name="Picture 7" descr="A fish in a net&#10;&#10;Description automatically generated">
              <a:extLst>
                <a:ext uri="{FF2B5EF4-FFF2-40B4-BE49-F238E27FC236}">
                  <a16:creationId xmlns:a16="http://schemas.microsoft.com/office/drawing/2014/main" id="{2DAA3EC4-5BEE-6DB3-A999-7B4DC881E7AC}"/>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17000"/>
                      </a14:imgEffect>
                    </a14:imgLayer>
                  </a14:imgProps>
                </a:ext>
                <a:ext uri="{28A0092B-C50C-407E-A947-70E740481C1C}">
                  <a14:useLocalDpi xmlns:a14="http://schemas.microsoft.com/office/drawing/2010/main" val="0"/>
                </a:ext>
              </a:extLst>
            </a:blip>
            <a:srcRect l="9647" t="2178" r="259" b="9090"/>
            <a:stretch/>
          </p:blipFill>
          <p:spPr>
            <a:xfrm rot="21071042">
              <a:off x="3605805" y="471912"/>
              <a:ext cx="2501739" cy="1590267"/>
            </a:xfrm>
            <a:custGeom>
              <a:avLst/>
              <a:gdLst>
                <a:gd name="connsiteX0" fmla="*/ 0 w 2501739"/>
                <a:gd name="connsiteY0" fmla="*/ 47370 h 1590267"/>
                <a:gd name="connsiteX1" fmla="*/ 2501739 w 2501739"/>
                <a:gd name="connsiteY1" fmla="*/ 916318 h 1590267"/>
                <a:gd name="connsiteX2" fmla="*/ 1722227 w 2501739"/>
                <a:gd name="connsiteY2" fmla="*/ 1590267 h 1590267"/>
                <a:gd name="connsiteX3" fmla="*/ 1707008 w 2501739"/>
                <a:gd name="connsiteY3" fmla="*/ 1571849 h 1590267"/>
                <a:gd name="connsiteX4" fmla="*/ 1029245 w 2501739"/>
                <a:gd name="connsiteY4" fmla="*/ 1125571 h 1590267"/>
                <a:gd name="connsiteX5" fmla="*/ 220769 w 2501739"/>
                <a:gd name="connsiteY5" fmla="*/ 1055622 h 1590267"/>
                <a:gd name="connsiteX6" fmla="*/ 194264 w 2501739"/>
                <a:gd name="connsiteY6" fmla="*/ 1061317 h 159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1739" h="1590267">
                  <a:moveTo>
                    <a:pt x="0" y="47370"/>
                  </a:moveTo>
                  <a:cubicBezTo>
                    <a:pt x="929263" y="-130670"/>
                    <a:pt x="1882921" y="200572"/>
                    <a:pt x="2501739" y="916318"/>
                  </a:cubicBezTo>
                  <a:lnTo>
                    <a:pt x="1722227" y="1590267"/>
                  </a:lnTo>
                  <a:lnTo>
                    <a:pt x="1707008" y="1571849"/>
                  </a:lnTo>
                  <a:cubicBezTo>
                    <a:pt x="1527787" y="1375120"/>
                    <a:pt x="1298314" y="1219029"/>
                    <a:pt x="1029245" y="1125571"/>
                  </a:cubicBezTo>
                  <a:cubicBezTo>
                    <a:pt x="760177" y="1032113"/>
                    <a:pt x="483353" y="1012349"/>
                    <a:pt x="220769" y="1055622"/>
                  </a:cubicBezTo>
                  <a:lnTo>
                    <a:pt x="194264" y="1061317"/>
                  </a:lnTo>
                  <a:close/>
                </a:path>
              </a:pathLst>
            </a:custGeom>
            <a:ln w="57150">
              <a:solidFill>
                <a:schemeClr val="bg1"/>
              </a:solidFill>
            </a:ln>
          </p:spPr>
        </p:pic>
        <p:pic>
          <p:nvPicPr>
            <p:cNvPr id="9" name="Picture 8" descr="A group of fish in a net&#10;&#10;Description automatically generated">
              <a:extLst>
                <a:ext uri="{FF2B5EF4-FFF2-40B4-BE49-F238E27FC236}">
                  <a16:creationId xmlns:a16="http://schemas.microsoft.com/office/drawing/2014/main" id="{076072A7-156F-31E6-B8F2-85146C39DE1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9262" t="28074" r="13882" b="20908"/>
            <a:stretch/>
          </p:blipFill>
          <p:spPr>
            <a:xfrm rot="12187926">
              <a:off x="1382636" y="2841585"/>
              <a:ext cx="2085547" cy="2165194"/>
            </a:xfrm>
            <a:custGeom>
              <a:avLst/>
              <a:gdLst>
                <a:gd name="connsiteX0" fmla="*/ 286350 w 2085547"/>
                <a:gd name="connsiteY0" fmla="*/ 0 h 2165194"/>
                <a:gd name="connsiteX1" fmla="*/ 2085547 w 2085547"/>
                <a:gd name="connsiteY1" fmla="*/ 1943364 h 2165194"/>
                <a:gd name="connsiteX2" fmla="*/ 1108687 w 2085547"/>
                <a:gd name="connsiteY2" fmla="*/ 2165194 h 2165194"/>
                <a:gd name="connsiteX3" fmla="*/ 1102203 w 2085547"/>
                <a:gd name="connsiteY3" fmla="*/ 2128059 h 2165194"/>
                <a:gd name="connsiteX4" fmla="*/ 89577 w 2085547"/>
                <a:gd name="connsiteY4" fmla="*/ 954648 h 2165194"/>
                <a:gd name="connsiteX5" fmla="*/ 0 w 2085547"/>
                <a:gd name="connsiteY5" fmla="*/ 924701 h 21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5547" h="2165194">
                  <a:moveTo>
                    <a:pt x="286350" y="0"/>
                  </a:moveTo>
                  <a:cubicBezTo>
                    <a:pt x="1190171" y="279884"/>
                    <a:pt x="1876022" y="1020690"/>
                    <a:pt x="2085547" y="1943364"/>
                  </a:cubicBezTo>
                  <a:lnTo>
                    <a:pt x="1108687" y="2165194"/>
                  </a:lnTo>
                  <a:lnTo>
                    <a:pt x="1102203" y="2128059"/>
                  </a:lnTo>
                  <a:cubicBezTo>
                    <a:pt x="976051" y="1572528"/>
                    <a:pt x="583360" y="1146654"/>
                    <a:pt x="89577" y="954648"/>
                  </a:cubicBezTo>
                  <a:lnTo>
                    <a:pt x="0" y="924701"/>
                  </a:lnTo>
                  <a:close/>
                </a:path>
              </a:pathLst>
            </a:custGeom>
            <a:ln w="57150">
              <a:solidFill>
                <a:schemeClr val="bg1"/>
              </a:solidFill>
            </a:ln>
          </p:spPr>
        </p:pic>
      </p:grpSp>
      <p:grpSp>
        <p:nvGrpSpPr>
          <p:cNvPr id="21" name="Group 20">
            <a:extLst>
              <a:ext uri="{FF2B5EF4-FFF2-40B4-BE49-F238E27FC236}">
                <a16:creationId xmlns:a16="http://schemas.microsoft.com/office/drawing/2014/main" id="{E0DCAA9F-4E12-0821-D5F7-919D6E01B6B1}"/>
              </a:ext>
            </a:extLst>
          </p:cNvPr>
          <p:cNvGrpSpPr/>
          <p:nvPr/>
        </p:nvGrpSpPr>
        <p:grpSpPr>
          <a:xfrm>
            <a:off x="4011671" y="1831423"/>
            <a:ext cx="7858477" cy="4638630"/>
            <a:chOff x="4032453" y="1920145"/>
            <a:chExt cx="7858477" cy="4638630"/>
          </a:xfrm>
        </p:grpSpPr>
        <p:grpSp>
          <p:nvGrpSpPr>
            <p:cNvPr id="17" name="Group 16">
              <a:extLst>
                <a:ext uri="{FF2B5EF4-FFF2-40B4-BE49-F238E27FC236}">
                  <a16:creationId xmlns:a16="http://schemas.microsoft.com/office/drawing/2014/main" id="{795CF1B7-A536-7EA4-344C-B6014E00E5BD}"/>
                </a:ext>
              </a:extLst>
            </p:cNvPr>
            <p:cNvGrpSpPr/>
            <p:nvPr/>
          </p:nvGrpSpPr>
          <p:grpSpPr>
            <a:xfrm>
              <a:off x="4032453" y="1920145"/>
              <a:ext cx="7858477" cy="4284230"/>
              <a:chOff x="4032453" y="1920145"/>
              <a:chExt cx="7858477" cy="4284230"/>
            </a:xfrm>
          </p:grpSpPr>
          <p:sp>
            <p:nvSpPr>
              <p:cNvPr id="12" name="TextBox 11">
                <a:extLst>
                  <a:ext uri="{FF2B5EF4-FFF2-40B4-BE49-F238E27FC236}">
                    <a16:creationId xmlns:a16="http://schemas.microsoft.com/office/drawing/2014/main" id="{FFAE5001-0165-1740-9827-9A1BC977D1C5}"/>
                  </a:ext>
                </a:extLst>
              </p:cNvPr>
              <p:cNvSpPr txBox="1"/>
              <p:nvPr/>
            </p:nvSpPr>
            <p:spPr>
              <a:xfrm>
                <a:off x="4032453" y="1920145"/>
                <a:ext cx="7566260" cy="1451679"/>
              </a:xfrm>
              <a:prstGeom prst="rect">
                <a:avLst/>
              </a:prstGeom>
              <a:noFill/>
            </p:spPr>
            <p:txBody>
              <a:bodyPr wrap="square">
                <a:spAutoFit/>
              </a:bodyPr>
              <a:lstStyle/>
              <a:p>
                <a:pPr marL="63500" marR="63500">
                  <a:spcBef>
                    <a:spcPts val="500"/>
                  </a:spcBef>
                  <a:spcAft>
                    <a:spcPts val="500"/>
                  </a:spcAft>
                  <a:defRPr/>
                </a:pPr>
                <a:r>
                  <a:rPr lang="en-GB" sz="4000" cap="small" dirty="0">
                    <a:solidFill>
                      <a:schemeClr val="accent1">
                        <a:lumMod val="75000"/>
                      </a:schemeClr>
                    </a:solidFill>
                    <a:latin typeface="+mj-lt"/>
                  </a:rPr>
                  <a:t> Amount of fish caught and retained</a:t>
                </a:r>
              </a:p>
              <a:p>
                <a:pPr marL="63500" marR="63500" lvl="0" indent="0" algn="l" defTabSz="914400" rtl="0" eaLnBrk="1" fontAlgn="auto" latinLnBrk="0" hangingPunct="1">
                  <a:lnSpc>
                    <a:spcPct val="100000"/>
                  </a:lnSpc>
                  <a:spcBef>
                    <a:spcPts val="500"/>
                  </a:spcBef>
                  <a:spcAft>
                    <a:spcPts val="500"/>
                  </a:spcAft>
                  <a:buClrTx/>
                  <a:buSzTx/>
                  <a:buFontTx/>
                  <a:buNone/>
                  <a:tabLst/>
                  <a:defRPr/>
                </a:pPr>
                <a:endParaRPr lang="en-SC" sz="4000" cap="small" dirty="0">
                  <a:solidFill>
                    <a:schemeClr val="accent1">
                      <a:lumMod val="75000"/>
                    </a:schemeClr>
                  </a:solidFill>
                  <a:latin typeface="+mj-lt"/>
                </a:endParaRPr>
              </a:p>
            </p:txBody>
          </p:sp>
          <p:sp>
            <p:nvSpPr>
              <p:cNvPr id="14" name="TextBox 13">
                <a:extLst>
                  <a:ext uri="{FF2B5EF4-FFF2-40B4-BE49-F238E27FC236}">
                    <a16:creationId xmlns:a16="http://schemas.microsoft.com/office/drawing/2014/main" id="{26E7D32F-D5F0-E8EA-0D10-924FDC92CF8C}"/>
                  </a:ext>
                </a:extLst>
              </p:cNvPr>
              <p:cNvSpPr txBox="1"/>
              <p:nvPr/>
            </p:nvSpPr>
            <p:spPr>
              <a:xfrm>
                <a:off x="4150041" y="2906794"/>
                <a:ext cx="7740889" cy="1384995"/>
              </a:xfrm>
              <a:prstGeom prst="rect">
                <a:avLst/>
              </a:prstGeom>
              <a:noFill/>
            </p:spPr>
            <p:txBody>
              <a:bodyPr wrap="square">
                <a:spAutoFit/>
              </a:bodyPr>
              <a:lstStyle/>
              <a:p>
                <a:pPr marL="63500" marR="63500" lvl="0" indent="0" algn="l" defTabSz="914400" rtl="0" eaLnBrk="1" fontAlgn="auto" latinLnBrk="0" hangingPunct="1">
                  <a:lnSpc>
                    <a:spcPct val="100000"/>
                  </a:lnSpc>
                  <a:spcBef>
                    <a:spcPts val="500"/>
                  </a:spcBef>
                  <a:spcAft>
                    <a:spcPts val="500"/>
                  </a:spcAft>
                  <a:buClrTx/>
                  <a:buSzTx/>
                  <a:buFontTx/>
                  <a:buNone/>
                  <a:tabLst/>
                  <a:defRPr/>
                </a:pPr>
                <a:r>
                  <a:rPr lang="en-GB" sz="2800" kern="1200" dirty="0">
                    <a:solidFill>
                      <a:schemeClr val="accent5">
                        <a:lumMod val="75000"/>
                      </a:schemeClr>
                    </a:solidFill>
                    <a:latin typeface="+mn-lt"/>
                    <a:ea typeface="+mn-ea"/>
                    <a:cs typeface="+mn-cs"/>
                  </a:rPr>
                  <a:t>Total annual estimates of the amount of fish caught and retained by fishing fleet, fishery, IOTC main area, retain reason, and species</a:t>
                </a:r>
              </a:p>
            </p:txBody>
          </p:sp>
          <p:sp>
            <p:nvSpPr>
              <p:cNvPr id="15" name="TextBox 14">
                <a:extLst>
                  <a:ext uri="{FF2B5EF4-FFF2-40B4-BE49-F238E27FC236}">
                    <a16:creationId xmlns:a16="http://schemas.microsoft.com/office/drawing/2014/main" id="{B099F37E-A456-3A2A-26BB-4ABA7B03A331}"/>
                  </a:ext>
                </a:extLst>
              </p:cNvPr>
              <p:cNvSpPr txBox="1"/>
              <p:nvPr/>
            </p:nvSpPr>
            <p:spPr>
              <a:xfrm>
                <a:off x="4036603" y="4311549"/>
                <a:ext cx="6902450" cy="1892826"/>
              </a:xfrm>
              <a:prstGeom prst="rect">
                <a:avLst/>
              </a:prstGeom>
              <a:noFill/>
            </p:spPr>
            <p:txBody>
              <a:bodyPr wrap="square" lIns="91440" tIns="45720" rIns="91440" bIns="45720" anchor="t">
                <a:spAutoFit/>
              </a:bodyPr>
              <a:lstStyle/>
              <a:p>
                <a:pPr marL="63500" marR="63500" lvl="0" indent="0" algn="l" defTabSz="914400" rtl="0" eaLnBrk="1" fontAlgn="auto" latinLnBrk="0" hangingPunct="1">
                  <a:lnSpc>
                    <a:spcPct val="100000"/>
                  </a:lnSpc>
                  <a:spcBef>
                    <a:spcPts val="500"/>
                  </a:spcBef>
                  <a:spcAft>
                    <a:spcPts val="500"/>
                  </a:spcAft>
                  <a:buClrTx/>
                  <a:buSzTx/>
                  <a:buFontTx/>
                  <a:buNone/>
                  <a:tabLst/>
                  <a:defRPr/>
                </a:pPr>
                <a:endParaRPr lang="en-GB" sz="800" kern="1200" dirty="0">
                  <a:solidFill>
                    <a:schemeClr val="accent5">
                      <a:lumMod val="75000"/>
                    </a:schemeClr>
                  </a:solidFill>
                  <a:latin typeface="+mn-lt"/>
                  <a:ea typeface="+mn-ea"/>
                  <a:cs typeface="+mn-cs"/>
                </a:endParaRPr>
              </a:p>
              <a:p>
                <a:pPr marL="520700" marR="63500" indent="-457200">
                  <a:spcBef>
                    <a:spcPts val="500"/>
                  </a:spcBef>
                  <a:spcAft>
                    <a:spcPts val="500"/>
                  </a:spcAft>
                  <a:buFont typeface="Courier New" panose="02070309020205020404" pitchFamily="49" charset="0"/>
                  <a:buChar char="o"/>
                </a:pPr>
                <a:r>
                  <a:rPr lang="en-GB" sz="2800" dirty="0">
                    <a:solidFill>
                      <a:schemeClr val="accent5">
                        <a:lumMod val="75000"/>
                      </a:schemeClr>
                    </a:solidFill>
                    <a:sym typeface="Calibri"/>
                  </a:rPr>
                  <a:t>CMMs: 15/01, 15/02, 18/05, </a:t>
                </a:r>
              </a:p>
              <a:p>
                <a:pPr marL="63500" marR="63500">
                  <a:spcBef>
                    <a:spcPts val="500"/>
                  </a:spcBef>
                  <a:spcAft>
                    <a:spcPts val="500"/>
                  </a:spcAft>
                </a:pPr>
                <a:r>
                  <a:rPr lang="en-GB" sz="2800" dirty="0">
                    <a:solidFill>
                      <a:schemeClr val="accent5">
                        <a:lumMod val="75000"/>
                      </a:schemeClr>
                    </a:solidFill>
                    <a:sym typeface="Calibri"/>
                  </a:rPr>
                  <a:t>      19/03, 25/08, 25/09</a:t>
                </a:r>
                <a:endParaRPr lang="en-GB" sz="2800" dirty="0">
                  <a:solidFill>
                    <a:schemeClr val="accent5">
                      <a:lumMod val="75000"/>
                    </a:schemeClr>
                  </a:solidFill>
                  <a:ea typeface="Calibri"/>
                  <a:cs typeface="Calibri"/>
                </a:endParaRPr>
              </a:p>
              <a:p>
                <a:pPr marL="520700" marR="63500" indent="-457200" algn="just">
                  <a:spcBef>
                    <a:spcPts val="500"/>
                  </a:spcBef>
                  <a:spcAft>
                    <a:spcPts val="500"/>
                  </a:spcAft>
                  <a:buFont typeface="Courier New" panose="02070309020205020404" pitchFamily="49" charset="0"/>
                  <a:buChar char="o"/>
                </a:pPr>
                <a:r>
                  <a:rPr lang="en-GB" sz="2800" dirty="0">
                    <a:solidFill>
                      <a:schemeClr val="accent5">
                        <a:lumMod val="75000"/>
                      </a:schemeClr>
                    </a:solidFill>
                    <a:sym typeface="Calibri"/>
                  </a:rPr>
                  <a:t>Form: </a:t>
                </a:r>
                <a:r>
                  <a:rPr lang="en-GB" sz="2800" dirty="0">
                    <a:solidFill>
                      <a:schemeClr val="accent5">
                        <a:lumMod val="75000"/>
                      </a:schemeClr>
                    </a:solidFill>
                    <a:sym typeface="Calibri"/>
                    <a:hlinkClick r:id="rId10">
                      <a:extLst>
                        <a:ext uri="{A12FA001-AC4F-418D-AE19-62706E023703}">
                          <ahyp:hlinkClr xmlns:ahyp="http://schemas.microsoft.com/office/drawing/2018/hyperlinkcolor" val="tx"/>
                        </a:ext>
                      </a:extLst>
                    </a:hlinkClick>
                  </a:rPr>
                  <a:t>1RC</a:t>
                </a:r>
                <a:endParaRPr lang="en-SC" sz="2800" dirty="0">
                  <a:solidFill>
                    <a:schemeClr val="accent5">
                      <a:lumMod val="75000"/>
                    </a:schemeClr>
                  </a:solidFill>
                </a:endParaRPr>
              </a:p>
            </p:txBody>
          </p:sp>
        </p:grpSp>
        <p:grpSp>
          <p:nvGrpSpPr>
            <p:cNvPr id="6" name="Group 5">
              <a:extLst>
                <a:ext uri="{FF2B5EF4-FFF2-40B4-BE49-F238E27FC236}">
                  <a16:creationId xmlns:a16="http://schemas.microsoft.com/office/drawing/2014/main" id="{59EA8DED-1E60-13CF-6B3E-C603441EDBDB}"/>
                </a:ext>
              </a:extLst>
            </p:cNvPr>
            <p:cNvGrpSpPr/>
            <p:nvPr/>
          </p:nvGrpSpPr>
          <p:grpSpPr>
            <a:xfrm>
              <a:off x="9852616" y="4631758"/>
              <a:ext cx="2020406" cy="1927017"/>
              <a:chOff x="307410" y="1485644"/>
              <a:chExt cx="2243470" cy="2195108"/>
            </a:xfrm>
          </p:grpSpPr>
          <p:grpSp>
            <p:nvGrpSpPr>
              <p:cNvPr id="10" name="Group 9">
                <a:extLst>
                  <a:ext uri="{FF2B5EF4-FFF2-40B4-BE49-F238E27FC236}">
                    <a16:creationId xmlns:a16="http://schemas.microsoft.com/office/drawing/2014/main" id="{0F9BC2B6-2277-14B4-C75B-E4C20CBF958F}"/>
                  </a:ext>
                </a:extLst>
              </p:cNvPr>
              <p:cNvGrpSpPr/>
              <p:nvPr/>
            </p:nvGrpSpPr>
            <p:grpSpPr>
              <a:xfrm>
                <a:off x="307410" y="1485644"/>
                <a:ext cx="2243470" cy="2195108"/>
                <a:chOff x="4640345" y="5587738"/>
                <a:chExt cx="1030163" cy="975826"/>
              </a:xfrm>
            </p:grpSpPr>
            <p:sp>
              <p:nvSpPr>
                <p:cNvPr id="13" name="Oval 12">
                  <a:extLst>
                    <a:ext uri="{FF2B5EF4-FFF2-40B4-BE49-F238E27FC236}">
                      <a16:creationId xmlns:a16="http://schemas.microsoft.com/office/drawing/2014/main" id="{52139D29-350A-8A1B-AC22-2F8543069CEC}"/>
                    </a:ext>
                  </a:extLst>
                </p:cNvPr>
                <p:cNvSpPr/>
                <p:nvPr/>
              </p:nvSpPr>
              <p:spPr>
                <a:xfrm>
                  <a:off x="4640345" y="5587738"/>
                  <a:ext cx="1030163" cy="975826"/>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C"/>
                </a:p>
              </p:txBody>
            </p:sp>
            <p:pic>
              <p:nvPicPr>
                <p:cNvPr id="20" name="Graphic 19" descr="Bar chart outline">
                  <a:extLst>
                    <a:ext uri="{FF2B5EF4-FFF2-40B4-BE49-F238E27FC236}">
                      <a16:creationId xmlns:a16="http://schemas.microsoft.com/office/drawing/2014/main" id="{9F7B2C46-F5CB-3C9B-C1C5-AEAC71AD8EB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82847" y="5656810"/>
                  <a:ext cx="800587" cy="729474"/>
                </a:xfrm>
                <a:prstGeom prst="rect">
                  <a:avLst/>
                </a:prstGeom>
              </p:spPr>
            </p:pic>
          </p:grpSp>
          <p:pic>
            <p:nvPicPr>
              <p:cNvPr id="11" name="Picture 10" descr="A silhouette of a fish&#10;&#10;Description automatically generated">
                <a:extLst>
                  <a:ext uri="{FF2B5EF4-FFF2-40B4-BE49-F238E27FC236}">
                    <a16:creationId xmlns:a16="http://schemas.microsoft.com/office/drawing/2014/main" id="{5B1AA957-78AF-D946-D181-2B035839A667}"/>
                  </a:ext>
                </a:extLst>
              </p:cNvPr>
              <p:cNvPicPr>
                <a:picLocks noChangeAspect="1"/>
              </p:cNvPicPr>
              <p:nvPr/>
            </p:nvPicPr>
            <p:blipFill rotWithShape="1">
              <a:blip r:embed="rId12" cstate="print">
                <a:duotone>
                  <a:schemeClr val="accent1">
                    <a:shade val="45000"/>
                    <a:satMod val="135000"/>
                  </a:schemeClr>
                  <a:prstClr val="white"/>
                </a:duotone>
                <a:extLst>
                  <a:ext uri="{BEBA8EAE-BF5A-486C-A8C5-ECC9F3942E4B}">
                    <a14:imgProps xmlns:a14="http://schemas.microsoft.com/office/drawing/2010/main">
                      <a14:imgLayer r:embed="rId13">
                        <a14:imgEffect>
                          <a14:backgroundRemoval t="25556" b="72841" l="10000" r="90000">
                            <a14:foregroundMark x1="59583" y1="51111" x2="11875" y2="46944"/>
                          </a14:backgroundRemoval>
                        </a14:imgEffect>
                      </a14:imgLayer>
                    </a14:imgProps>
                  </a:ext>
                  <a:ext uri="{28A0092B-C50C-407E-A947-70E740481C1C}">
                    <a14:useLocalDpi xmlns:a14="http://schemas.microsoft.com/office/drawing/2010/main" val="0"/>
                  </a:ext>
                </a:extLst>
              </a:blip>
              <a:srcRect t="19646" b="21249"/>
              <a:stretch/>
            </p:blipFill>
            <p:spPr>
              <a:xfrm flipH="1">
                <a:off x="909927" y="2048453"/>
                <a:ext cx="1323396" cy="586641"/>
              </a:xfrm>
              <a:prstGeom prst="rect">
                <a:avLst/>
              </a:prstGeom>
            </p:spPr>
          </p:pic>
        </p:grpSp>
      </p:grpSp>
    </p:spTree>
    <p:extLst>
      <p:ext uri="{BB962C8B-B14F-4D97-AF65-F5344CB8AC3E}">
        <p14:creationId xmlns:p14="http://schemas.microsoft.com/office/powerpoint/2010/main" val="1642868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1E56D-46EE-FFB3-16D6-0E1E05C9E339}"/>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78DF8CB4-9CE3-8910-A90A-13F32E7E30F1}"/>
              </a:ext>
            </a:extLst>
          </p:cNvPr>
          <p:cNvGrpSpPr/>
          <p:nvPr/>
        </p:nvGrpSpPr>
        <p:grpSpPr>
          <a:xfrm rot="9862380">
            <a:off x="-1513285" y="621021"/>
            <a:ext cx="5868232" cy="5815570"/>
            <a:chOff x="1382636" y="471912"/>
            <a:chExt cx="5738147" cy="5636737"/>
          </a:xfrm>
        </p:grpSpPr>
        <p:pic>
          <p:nvPicPr>
            <p:cNvPr id="9" name="Picture 8" descr="A fish lying on a green surface&#10;&#10;Description automatically generated">
              <a:extLst>
                <a:ext uri="{FF2B5EF4-FFF2-40B4-BE49-F238E27FC236}">
                  <a16:creationId xmlns:a16="http://schemas.microsoft.com/office/drawing/2014/main" id="{CE3D18C7-4BF2-354E-8981-8FB70783BC10}"/>
                </a:ext>
              </a:extLst>
            </p:cNvPr>
            <p:cNvPicPr>
              <a:picLocks noChangeAspect="1"/>
            </p:cNvPicPr>
            <p:nvPr/>
          </p:nvPicPr>
          <p:blipFill>
            <a:blip r:embed="rId3" cstate="print">
              <a:extLst>
                <a:ext uri="{28A0092B-C50C-407E-A947-70E740481C1C}">
                  <a14:useLocalDpi xmlns:a14="http://schemas.microsoft.com/office/drawing/2010/main" val="0"/>
                </a:ext>
              </a:extLst>
            </a:blip>
            <a:srcRect l="2164" t="24094" r="4794" b="17334"/>
            <a:stretch>
              <a:fillRect/>
            </a:stretch>
          </p:blipFill>
          <p:spPr>
            <a:xfrm rot="4097181">
              <a:off x="4984104" y="1916610"/>
              <a:ext cx="2646655" cy="1249579"/>
            </a:xfrm>
            <a:custGeom>
              <a:avLst/>
              <a:gdLst>
                <a:gd name="connsiteX0" fmla="*/ 0 w 2646655"/>
                <a:gd name="connsiteY0" fmla="*/ 308877 h 1249579"/>
                <a:gd name="connsiteX1" fmla="*/ 2646655 w 2646655"/>
                <a:gd name="connsiteY1" fmla="*/ 403692 h 1249579"/>
                <a:gd name="connsiteX2" fmla="*/ 2117023 w 2646655"/>
                <a:gd name="connsiteY2" fmla="*/ 1249579 h 1249579"/>
                <a:gd name="connsiteX3" fmla="*/ 2002399 w 2646655"/>
                <a:gd name="connsiteY3" fmla="*/ 1185620 h 1249579"/>
                <a:gd name="connsiteX4" fmla="*/ 603878 w 2646655"/>
                <a:gd name="connsiteY4" fmla="*/ 1158416 h 1249579"/>
                <a:gd name="connsiteX5" fmla="*/ 482949 w 2646655"/>
                <a:gd name="connsiteY5" fmla="*/ 1219155 h 124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6655" h="1249579">
                  <a:moveTo>
                    <a:pt x="0" y="308877"/>
                  </a:moveTo>
                  <a:cubicBezTo>
                    <a:pt x="835815" y="-134567"/>
                    <a:pt x="1844715" y="-98423"/>
                    <a:pt x="2646655" y="403692"/>
                  </a:cubicBezTo>
                  <a:lnTo>
                    <a:pt x="2117023" y="1249579"/>
                  </a:lnTo>
                  <a:lnTo>
                    <a:pt x="2002399" y="1185620"/>
                  </a:lnTo>
                  <a:cubicBezTo>
                    <a:pt x="1552272" y="963613"/>
                    <a:pt x="1039792" y="965192"/>
                    <a:pt x="603878" y="1158416"/>
                  </a:cubicBezTo>
                  <a:lnTo>
                    <a:pt x="482949" y="1219155"/>
                  </a:lnTo>
                  <a:close/>
                </a:path>
              </a:pathLst>
            </a:custGeom>
            <a:ln w="57150">
              <a:solidFill>
                <a:schemeClr val="bg1"/>
              </a:solidFill>
            </a:ln>
          </p:spPr>
        </p:pic>
        <p:pic>
          <p:nvPicPr>
            <p:cNvPr id="10" name="Picture 9" descr="A school of fish swimming in the ocean&#10;&#10;Description automatically generated">
              <a:extLst>
                <a:ext uri="{FF2B5EF4-FFF2-40B4-BE49-F238E27FC236}">
                  <a16:creationId xmlns:a16="http://schemas.microsoft.com/office/drawing/2014/main" id="{926A64E0-07AA-6AD3-4728-9A95003D31CF}"/>
                </a:ext>
              </a:extLst>
            </p:cNvPr>
            <p:cNvPicPr>
              <a:picLocks noChangeAspect="1"/>
            </p:cNvPicPr>
            <p:nvPr/>
          </p:nvPicPr>
          <p:blipFill>
            <a:blip r:embed="rId4" cstate="print">
              <a:extLst>
                <a:ext uri="{28A0092B-C50C-407E-A947-70E740481C1C}">
                  <a14:useLocalDpi xmlns:a14="http://schemas.microsoft.com/office/drawing/2010/main" val="0"/>
                </a:ext>
              </a:extLst>
            </a:blip>
            <a:srcRect l="6670" t="4983" r="40853" b="11492"/>
            <a:stretch>
              <a:fillRect/>
            </a:stretch>
          </p:blipFill>
          <p:spPr>
            <a:xfrm rot="4882752">
              <a:off x="4997951" y="3460688"/>
              <a:ext cx="2063155" cy="2182509"/>
            </a:xfrm>
            <a:custGeom>
              <a:avLst/>
              <a:gdLst>
                <a:gd name="connsiteX0" fmla="*/ 324245 w 2063155"/>
                <a:gd name="connsiteY0" fmla="*/ 0 h 2182509"/>
                <a:gd name="connsiteX1" fmla="*/ 2063155 w 2063155"/>
                <a:gd name="connsiteY1" fmla="*/ 1997490 h 2182509"/>
                <a:gd name="connsiteX2" fmla="*/ 1114943 w 2063155"/>
                <a:gd name="connsiteY2" fmla="*/ 2182509 h 2182509"/>
                <a:gd name="connsiteX3" fmla="*/ 1094103 w 2063155"/>
                <a:gd name="connsiteY3" fmla="*/ 2087091 h 2182509"/>
                <a:gd name="connsiteX4" fmla="*/ 36223 w 2063155"/>
                <a:gd name="connsiteY4" fmla="*/ 954308 h 2182509"/>
                <a:gd name="connsiteX5" fmla="*/ 0 w 2063155"/>
                <a:gd name="connsiteY5" fmla="*/ 943875 h 218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155" h="2182509">
                  <a:moveTo>
                    <a:pt x="324245" y="0"/>
                  </a:moveTo>
                  <a:cubicBezTo>
                    <a:pt x="1219082" y="307399"/>
                    <a:pt x="1881951" y="1068838"/>
                    <a:pt x="2063155" y="1997490"/>
                  </a:cubicBezTo>
                  <a:lnTo>
                    <a:pt x="1114943" y="2182509"/>
                  </a:lnTo>
                  <a:lnTo>
                    <a:pt x="1094103" y="2087091"/>
                  </a:lnTo>
                  <a:cubicBezTo>
                    <a:pt x="956235" y="1575544"/>
                    <a:pt x="574995" y="1139390"/>
                    <a:pt x="36223" y="954308"/>
                  </a:cubicBezTo>
                  <a:lnTo>
                    <a:pt x="0" y="943875"/>
                  </a:lnTo>
                  <a:close/>
                </a:path>
              </a:pathLst>
            </a:custGeom>
            <a:ln w="57150">
              <a:solidFill>
                <a:schemeClr val="bg1"/>
              </a:solidFill>
            </a:ln>
          </p:spPr>
        </p:pic>
        <p:pic>
          <p:nvPicPr>
            <p:cNvPr id="11" name="Picture 10" descr="A group of people fishing on a boat&#10;&#10;Description automatically generated">
              <a:extLst>
                <a:ext uri="{FF2B5EF4-FFF2-40B4-BE49-F238E27FC236}">
                  <a16:creationId xmlns:a16="http://schemas.microsoft.com/office/drawing/2014/main" id="{DF5E1E68-88D2-F0F2-BCAD-56A13848BF18}"/>
                </a:ext>
              </a:extLst>
            </p:cNvPr>
            <p:cNvPicPr>
              <a:picLocks noChangeAspect="1"/>
            </p:cNvPicPr>
            <p:nvPr/>
          </p:nvPicPr>
          <p:blipFill>
            <a:blip r:embed="rId5" cstate="print">
              <a:extLst>
                <a:ext uri="{28A0092B-C50C-407E-A947-70E740481C1C}">
                  <a14:useLocalDpi xmlns:a14="http://schemas.microsoft.com/office/drawing/2010/main" val="0"/>
                </a:ext>
              </a:extLst>
            </a:blip>
            <a:srcRect t="9924" r="13294" b="8904"/>
            <a:stretch>
              <a:fillRect/>
            </a:stretch>
          </p:blipFill>
          <p:spPr>
            <a:xfrm rot="7583981">
              <a:off x="3292115" y="4072016"/>
              <a:ext cx="1694190" cy="2379075"/>
            </a:xfrm>
            <a:custGeom>
              <a:avLst/>
              <a:gdLst>
                <a:gd name="connsiteX0" fmla="*/ 524398 w 1694190"/>
                <a:gd name="connsiteY0" fmla="*/ 0 h 2379075"/>
                <a:gd name="connsiteX1" fmla="*/ 1687917 w 1694190"/>
                <a:gd name="connsiteY1" fmla="*/ 2379075 h 2379075"/>
                <a:gd name="connsiteX2" fmla="*/ 722181 w 1694190"/>
                <a:gd name="connsiteY2" fmla="*/ 2312586 h 2379075"/>
                <a:gd name="connsiteX3" fmla="*/ 728071 w 1694190"/>
                <a:gd name="connsiteY3" fmla="*/ 2248087 h 2379075"/>
                <a:gd name="connsiteX4" fmla="*/ 561397 w 1694190"/>
                <a:gd name="connsiteY4" fmla="*/ 1453893 h 2379075"/>
                <a:gd name="connsiteX5" fmla="*/ 36845 w 1694190"/>
                <a:gd name="connsiteY5" fmla="*/ 834722 h 2379075"/>
                <a:gd name="connsiteX6" fmla="*/ 0 w 1694190"/>
                <a:gd name="connsiteY6" fmla="*/ 811106 h 2379075"/>
                <a:gd name="connsiteX7" fmla="*/ 0 w 1694190"/>
                <a:gd name="connsiteY7" fmla="*/ 779256 h 237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190" h="2379075">
                  <a:moveTo>
                    <a:pt x="524398" y="0"/>
                  </a:moveTo>
                  <a:cubicBezTo>
                    <a:pt x="1309373" y="528245"/>
                    <a:pt x="1752904" y="1435144"/>
                    <a:pt x="1687917" y="2379075"/>
                  </a:cubicBezTo>
                  <a:lnTo>
                    <a:pt x="722181" y="2312586"/>
                  </a:lnTo>
                  <a:lnTo>
                    <a:pt x="728071" y="2248087"/>
                  </a:lnTo>
                  <a:cubicBezTo>
                    <a:pt x="739449" y="1982206"/>
                    <a:pt x="686536" y="1709768"/>
                    <a:pt x="561397" y="1453893"/>
                  </a:cubicBezTo>
                  <a:cubicBezTo>
                    <a:pt x="436257" y="1198016"/>
                    <a:pt x="253699" y="988983"/>
                    <a:pt x="36845" y="834722"/>
                  </a:cubicBezTo>
                  <a:lnTo>
                    <a:pt x="0" y="811106"/>
                  </a:lnTo>
                  <a:lnTo>
                    <a:pt x="0" y="779256"/>
                  </a:lnTo>
                  <a:close/>
                </a:path>
              </a:pathLst>
            </a:custGeom>
            <a:ln w="57150">
              <a:solidFill>
                <a:schemeClr val="bg1"/>
              </a:solidFill>
            </a:ln>
          </p:spPr>
        </p:pic>
        <p:pic>
          <p:nvPicPr>
            <p:cNvPr id="17" name="Picture 16" descr="A pile of fish in a pile&#10;&#10;Description automatically generated">
              <a:extLst>
                <a:ext uri="{FF2B5EF4-FFF2-40B4-BE49-F238E27FC236}">
                  <a16:creationId xmlns:a16="http://schemas.microsoft.com/office/drawing/2014/main" id="{DDE6A624-E1F0-AEB5-D99E-66B40CC56A0A}"/>
                </a:ext>
              </a:extLst>
            </p:cNvPr>
            <p:cNvPicPr>
              <a:picLocks noChangeAspect="1"/>
            </p:cNvPicPr>
            <p:nvPr/>
          </p:nvPicPr>
          <p:blipFill>
            <a:blip r:embed="rId6" cstate="print">
              <a:extLst>
                <a:ext uri="{28A0092B-C50C-407E-A947-70E740481C1C}">
                  <a14:useLocalDpi xmlns:a14="http://schemas.microsoft.com/office/drawing/2010/main" val="0"/>
                </a:ext>
              </a:extLst>
            </a:blip>
            <a:srcRect l="2113" t="64760" r="57374" b="853"/>
            <a:stretch>
              <a:fillRect/>
            </a:stretch>
          </p:blipFill>
          <p:spPr>
            <a:xfrm rot="17777501">
              <a:off x="1651157" y="1127458"/>
              <a:ext cx="2569165" cy="1486893"/>
            </a:xfrm>
            <a:custGeom>
              <a:avLst/>
              <a:gdLst>
                <a:gd name="connsiteX0" fmla="*/ 0 w 2569165"/>
                <a:gd name="connsiteY0" fmla="*/ 102060 h 1486893"/>
                <a:gd name="connsiteX1" fmla="*/ 2569165 w 2569165"/>
                <a:gd name="connsiteY1" fmla="*/ 744835 h 1486893"/>
                <a:gd name="connsiteX2" fmla="*/ 1851407 w 2569165"/>
                <a:gd name="connsiteY2" fmla="*/ 1486893 h 1486893"/>
                <a:gd name="connsiteX3" fmla="*/ 1754425 w 2569165"/>
                <a:gd name="connsiteY3" fmla="*/ 1397191 h 1486893"/>
                <a:gd name="connsiteX4" fmla="*/ 403200 w 2569165"/>
                <a:gd name="connsiteY4" fmla="*/ 1035542 h 1486893"/>
                <a:gd name="connsiteX5" fmla="*/ 275335 w 2569165"/>
                <a:gd name="connsiteY5" fmla="*/ 1065209 h 148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9165" h="1486893">
                  <a:moveTo>
                    <a:pt x="0" y="102060"/>
                  </a:moveTo>
                  <a:cubicBezTo>
                    <a:pt x="909723" y="-158001"/>
                    <a:pt x="1889083" y="87023"/>
                    <a:pt x="2569165" y="744835"/>
                  </a:cubicBezTo>
                  <a:lnTo>
                    <a:pt x="1851407" y="1486893"/>
                  </a:lnTo>
                  <a:lnTo>
                    <a:pt x="1754425" y="1397191"/>
                  </a:lnTo>
                  <a:cubicBezTo>
                    <a:pt x="1389181" y="1090672"/>
                    <a:pt x="897235" y="947052"/>
                    <a:pt x="403200" y="1035542"/>
                  </a:cubicBezTo>
                  <a:lnTo>
                    <a:pt x="275335" y="1065209"/>
                  </a:lnTo>
                  <a:close/>
                </a:path>
              </a:pathLst>
            </a:custGeom>
            <a:ln w="57150">
              <a:solidFill>
                <a:schemeClr val="bg1"/>
              </a:solidFill>
            </a:ln>
          </p:spPr>
        </p:pic>
        <p:pic>
          <p:nvPicPr>
            <p:cNvPr id="20" name="Picture 19" descr="A fish in a net&#10;&#10;Description automatically generated">
              <a:extLst>
                <a:ext uri="{FF2B5EF4-FFF2-40B4-BE49-F238E27FC236}">
                  <a16:creationId xmlns:a16="http://schemas.microsoft.com/office/drawing/2014/main" id="{5968CFCC-B236-3910-BA61-6FCC73DAD7E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17000"/>
                      </a14:imgEffect>
                    </a14:imgLayer>
                  </a14:imgProps>
                </a:ext>
                <a:ext uri="{28A0092B-C50C-407E-A947-70E740481C1C}">
                  <a14:useLocalDpi xmlns:a14="http://schemas.microsoft.com/office/drawing/2010/main" val="0"/>
                </a:ext>
              </a:extLst>
            </a:blip>
            <a:srcRect l="9647" t="2178" r="259" b="9090"/>
            <a:stretch/>
          </p:blipFill>
          <p:spPr>
            <a:xfrm rot="21071042">
              <a:off x="3605805" y="471912"/>
              <a:ext cx="2501739" cy="1590267"/>
            </a:xfrm>
            <a:custGeom>
              <a:avLst/>
              <a:gdLst>
                <a:gd name="connsiteX0" fmla="*/ 0 w 2501739"/>
                <a:gd name="connsiteY0" fmla="*/ 47370 h 1590267"/>
                <a:gd name="connsiteX1" fmla="*/ 2501739 w 2501739"/>
                <a:gd name="connsiteY1" fmla="*/ 916318 h 1590267"/>
                <a:gd name="connsiteX2" fmla="*/ 1722227 w 2501739"/>
                <a:gd name="connsiteY2" fmla="*/ 1590267 h 1590267"/>
                <a:gd name="connsiteX3" fmla="*/ 1707008 w 2501739"/>
                <a:gd name="connsiteY3" fmla="*/ 1571849 h 1590267"/>
                <a:gd name="connsiteX4" fmla="*/ 1029245 w 2501739"/>
                <a:gd name="connsiteY4" fmla="*/ 1125571 h 1590267"/>
                <a:gd name="connsiteX5" fmla="*/ 220769 w 2501739"/>
                <a:gd name="connsiteY5" fmla="*/ 1055622 h 1590267"/>
                <a:gd name="connsiteX6" fmla="*/ 194264 w 2501739"/>
                <a:gd name="connsiteY6" fmla="*/ 1061317 h 159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1739" h="1590267">
                  <a:moveTo>
                    <a:pt x="0" y="47370"/>
                  </a:moveTo>
                  <a:cubicBezTo>
                    <a:pt x="929263" y="-130670"/>
                    <a:pt x="1882921" y="200572"/>
                    <a:pt x="2501739" y="916318"/>
                  </a:cubicBezTo>
                  <a:lnTo>
                    <a:pt x="1722227" y="1590267"/>
                  </a:lnTo>
                  <a:lnTo>
                    <a:pt x="1707008" y="1571849"/>
                  </a:lnTo>
                  <a:cubicBezTo>
                    <a:pt x="1527787" y="1375120"/>
                    <a:pt x="1298314" y="1219029"/>
                    <a:pt x="1029245" y="1125571"/>
                  </a:cubicBezTo>
                  <a:cubicBezTo>
                    <a:pt x="760177" y="1032113"/>
                    <a:pt x="483353" y="1012349"/>
                    <a:pt x="220769" y="1055622"/>
                  </a:cubicBezTo>
                  <a:lnTo>
                    <a:pt x="194264" y="1061317"/>
                  </a:lnTo>
                  <a:close/>
                </a:path>
              </a:pathLst>
            </a:custGeom>
            <a:ln w="57150">
              <a:solidFill>
                <a:schemeClr val="bg1"/>
              </a:solidFill>
            </a:ln>
          </p:spPr>
        </p:pic>
        <p:pic>
          <p:nvPicPr>
            <p:cNvPr id="21" name="Picture 20" descr="A group of fish in a net&#10;&#10;Description automatically generated">
              <a:extLst>
                <a:ext uri="{FF2B5EF4-FFF2-40B4-BE49-F238E27FC236}">
                  <a16:creationId xmlns:a16="http://schemas.microsoft.com/office/drawing/2014/main" id="{A5037F47-B420-A5D5-797F-E71CF5BE9C2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9262" t="28074" r="13882" b="20908"/>
            <a:stretch/>
          </p:blipFill>
          <p:spPr>
            <a:xfrm rot="12187926">
              <a:off x="1382636" y="2841585"/>
              <a:ext cx="2085547" cy="2165194"/>
            </a:xfrm>
            <a:custGeom>
              <a:avLst/>
              <a:gdLst>
                <a:gd name="connsiteX0" fmla="*/ 286350 w 2085547"/>
                <a:gd name="connsiteY0" fmla="*/ 0 h 2165194"/>
                <a:gd name="connsiteX1" fmla="*/ 2085547 w 2085547"/>
                <a:gd name="connsiteY1" fmla="*/ 1943364 h 2165194"/>
                <a:gd name="connsiteX2" fmla="*/ 1108687 w 2085547"/>
                <a:gd name="connsiteY2" fmla="*/ 2165194 h 2165194"/>
                <a:gd name="connsiteX3" fmla="*/ 1102203 w 2085547"/>
                <a:gd name="connsiteY3" fmla="*/ 2128059 h 2165194"/>
                <a:gd name="connsiteX4" fmla="*/ 89577 w 2085547"/>
                <a:gd name="connsiteY4" fmla="*/ 954648 h 2165194"/>
                <a:gd name="connsiteX5" fmla="*/ 0 w 2085547"/>
                <a:gd name="connsiteY5" fmla="*/ 924701 h 21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5547" h="2165194">
                  <a:moveTo>
                    <a:pt x="286350" y="0"/>
                  </a:moveTo>
                  <a:cubicBezTo>
                    <a:pt x="1190171" y="279884"/>
                    <a:pt x="1876022" y="1020690"/>
                    <a:pt x="2085547" y="1943364"/>
                  </a:cubicBezTo>
                  <a:lnTo>
                    <a:pt x="1108687" y="2165194"/>
                  </a:lnTo>
                  <a:lnTo>
                    <a:pt x="1102203" y="2128059"/>
                  </a:lnTo>
                  <a:cubicBezTo>
                    <a:pt x="976051" y="1572528"/>
                    <a:pt x="583360" y="1146654"/>
                    <a:pt x="89577" y="954648"/>
                  </a:cubicBezTo>
                  <a:lnTo>
                    <a:pt x="0" y="924701"/>
                  </a:lnTo>
                  <a:close/>
                </a:path>
              </a:pathLst>
            </a:custGeom>
            <a:ln w="57150">
              <a:solidFill>
                <a:schemeClr val="bg1"/>
              </a:solidFill>
            </a:ln>
          </p:spPr>
        </p:pic>
      </p:grpSp>
      <p:grpSp>
        <p:nvGrpSpPr>
          <p:cNvPr id="27" name="Group 26">
            <a:extLst>
              <a:ext uri="{FF2B5EF4-FFF2-40B4-BE49-F238E27FC236}">
                <a16:creationId xmlns:a16="http://schemas.microsoft.com/office/drawing/2014/main" id="{8177CD14-61D8-F1CC-6A9E-DC3CAD9B5B0A}"/>
              </a:ext>
            </a:extLst>
          </p:cNvPr>
          <p:cNvGrpSpPr/>
          <p:nvPr/>
        </p:nvGrpSpPr>
        <p:grpSpPr>
          <a:xfrm>
            <a:off x="3961350" y="2053266"/>
            <a:ext cx="8230650" cy="4386904"/>
            <a:chOff x="4013121" y="2374372"/>
            <a:chExt cx="8230650" cy="4386904"/>
          </a:xfrm>
        </p:grpSpPr>
        <p:grpSp>
          <p:nvGrpSpPr>
            <p:cNvPr id="15" name="Group 14">
              <a:extLst>
                <a:ext uri="{FF2B5EF4-FFF2-40B4-BE49-F238E27FC236}">
                  <a16:creationId xmlns:a16="http://schemas.microsoft.com/office/drawing/2014/main" id="{29C1008A-C915-105A-C71F-6B69FC882B95}"/>
                </a:ext>
              </a:extLst>
            </p:cNvPr>
            <p:cNvGrpSpPr/>
            <p:nvPr/>
          </p:nvGrpSpPr>
          <p:grpSpPr>
            <a:xfrm>
              <a:off x="4013121" y="2374372"/>
              <a:ext cx="8230650" cy="2125789"/>
              <a:chOff x="3734351" y="3859262"/>
              <a:chExt cx="8230650" cy="2125789"/>
            </a:xfrm>
          </p:grpSpPr>
          <p:sp>
            <p:nvSpPr>
              <p:cNvPr id="12" name="TextBox 11">
                <a:extLst>
                  <a:ext uri="{FF2B5EF4-FFF2-40B4-BE49-F238E27FC236}">
                    <a16:creationId xmlns:a16="http://schemas.microsoft.com/office/drawing/2014/main" id="{B76824EC-CDB2-A959-51EF-56530A5F8E16}"/>
                  </a:ext>
                </a:extLst>
              </p:cNvPr>
              <p:cNvSpPr txBox="1"/>
              <p:nvPr/>
            </p:nvSpPr>
            <p:spPr>
              <a:xfrm>
                <a:off x="3734351" y="3859262"/>
                <a:ext cx="8230650" cy="707886"/>
              </a:xfrm>
              <a:prstGeom prst="rect">
                <a:avLst/>
              </a:prstGeom>
              <a:noFill/>
            </p:spPr>
            <p:txBody>
              <a:bodyPr wrap="square">
                <a:spAutoFit/>
              </a:bodyPr>
              <a:lstStyle/>
              <a:p>
                <a:pPr marL="63500" marR="63500" lvl="0" indent="0" algn="l" defTabSz="914400" rtl="0" eaLnBrk="1" fontAlgn="auto" latinLnBrk="0" hangingPunct="1">
                  <a:lnSpc>
                    <a:spcPct val="100000"/>
                  </a:lnSpc>
                  <a:spcBef>
                    <a:spcPts val="500"/>
                  </a:spcBef>
                  <a:spcAft>
                    <a:spcPts val="500"/>
                  </a:spcAft>
                  <a:buClrTx/>
                  <a:buSzTx/>
                  <a:buFontTx/>
                  <a:buNone/>
                  <a:tabLst/>
                  <a:defRPr/>
                </a:pPr>
                <a:r>
                  <a:rPr lang="en-GB" sz="4000" cap="small" dirty="0">
                    <a:solidFill>
                      <a:schemeClr val="accent1">
                        <a:lumMod val="75000"/>
                      </a:schemeClr>
                    </a:solidFill>
                    <a:latin typeface="+mj-lt"/>
                  </a:rPr>
                  <a:t> </a:t>
                </a:r>
                <a:r>
                  <a:rPr lang="en-US" sz="4000" cap="small" dirty="0">
                    <a:solidFill>
                      <a:schemeClr val="accent1">
                        <a:lumMod val="75000"/>
                      </a:schemeClr>
                    </a:solidFill>
                    <a:latin typeface="+mj-lt"/>
                  </a:rPr>
                  <a:t>Amount of fish caught and discarded</a:t>
                </a:r>
                <a:endParaRPr lang="en-SC" sz="4000" cap="small" dirty="0">
                  <a:solidFill>
                    <a:schemeClr val="accent1">
                      <a:lumMod val="75000"/>
                    </a:schemeClr>
                  </a:solidFill>
                  <a:latin typeface="+mj-lt"/>
                </a:endParaRPr>
              </a:p>
            </p:txBody>
          </p:sp>
          <p:sp>
            <p:nvSpPr>
              <p:cNvPr id="14" name="TextBox 13">
                <a:extLst>
                  <a:ext uri="{FF2B5EF4-FFF2-40B4-BE49-F238E27FC236}">
                    <a16:creationId xmlns:a16="http://schemas.microsoft.com/office/drawing/2014/main" id="{D34B7A36-3252-FFC5-02EA-1E2891F39F0F}"/>
                  </a:ext>
                </a:extLst>
              </p:cNvPr>
              <p:cNvSpPr txBox="1"/>
              <p:nvPr/>
            </p:nvSpPr>
            <p:spPr>
              <a:xfrm>
                <a:off x="3734351" y="4600056"/>
                <a:ext cx="8095752" cy="1384995"/>
              </a:xfrm>
              <a:prstGeom prst="rect">
                <a:avLst/>
              </a:prstGeom>
              <a:noFill/>
            </p:spPr>
            <p:txBody>
              <a:bodyPr wrap="square">
                <a:spAutoFit/>
              </a:bodyPr>
              <a:lstStyle/>
              <a:p>
                <a:pPr marL="63500" marR="63500" lvl="0" indent="0" algn="l" defTabSz="914400" rtl="0" eaLnBrk="1" fontAlgn="auto" latinLnBrk="0" hangingPunct="1">
                  <a:lnSpc>
                    <a:spcPct val="100000"/>
                  </a:lnSpc>
                  <a:spcBef>
                    <a:spcPts val="500"/>
                  </a:spcBef>
                  <a:spcAft>
                    <a:spcPts val="500"/>
                  </a:spcAft>
                  <a:buClrTx/>
                  <a:buSzTx/>
                  <a:buFontTx/>
                  <a:buNone/>
                  <a:tabLst/>
                  <a:defRPr/>
                </a:pPr>
                <a:r>
                  <a:rPr lang="en-GB" sz="2800" kern="1200" dirty="0">
                    <a:solidFill>
                      <a:schemeClr val="accent5">
                        <a:lumMod val="75000"/>
                      </a:schemeClr>
                    </a:solidFill>
                    <a:latin typeface="+mn-lt"/>
                    <a:ea typeface="+mn-ea"/>
                    <a:cs typeface="+mn-cs"/>
                  </a:rPr>
                  <a:t>Total annual estimates of the amount of fish caught and discarded by fishing fleet, fishery, IOTC main area, discard reason, species, and condition at release</a:t>
                </a:r>
              </a:p>
            </p:txBody>
          </p:sp>
        </p:grpSp>
        <p:grpSp>
          <p:nvGrpSpPr>
            <p:cNvPr id="2" name="Group 1">
              <a:extLst>
                <a:ext uri="{FF2B5EF4-FFF2-40B4-BE49-F238E27FC236}">
                  <a16:creationId xmlns:a16="http://schemas.microsoft.com/office/drawing/2014/main" id="{46E6C9A2-F959-7CD4-02F5-C879681D0687}"/>
                </a:ext>
              </a:extLst>
            </p:cNvPr>
            <p:cNvGrpSpPr/>
            <p:nvPr/>
          </p:nvGrpSpPr>
          <p:grpSpPr>
            <a:xfrm>
              <a:off x="9909285" y="4566168"/>
              <a:ext cx="2243470" cy="2195108"/>
              <a:chOff x="330516" y="2932103"/>
              <a:chExt cx="1030163" cy="975826"/>
            </a:xfrm>
          </p:grpSpPr>
          <p:sp>
            <p:nvSpPr>
              <p:cNvPr id="3" name="Oval 2">
                <a:extLst>
                  <a:ext uri="{FF2B5EF4-FFF2-40B4-BE49-F238E27FC236}">
                    <a16:creationId xmlns:a16="http://schemas.microsoft.com/office/drawing/2014/main" id="{95280835-0A9A-D726-5F8E-A2864C8EDF2B}"/>
                  </a:ext>
                </a:extLst>
              </p:cNvPr>
              <p:cNvSpPr/>
              <p:nvPr/>
            </p:nvSpPr>
            <p:spPr>
              <a:xfrm>
                <a:off x="330516" y="2932103"/>
                <a:ext cx="1030163" cy="975826"/>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C"/>
              </a:p>
            </p:txBody>
          </p:sp>
          <p:grpSp>
            <p:nvGrpSpPr>
              <p:cNvPr id="4" name="Group 3">
                <a:extLst>
                  <a:ext uri="{FF2B5EF4-FFF2-40B4-BE49-F238E27FC236}">
                    <a16:creationId xmlns:a16="http://schemas.microsoft.com/office/drawing/2014/main" id="{CBC555D1-4D3F-3DD3-3833-4CADDBFC6A2D}"/>
                  </a:ext>
                </a:extLst>
              </p:cNvPr>
              <p:cNvGrpSpPr/>
              <p:nvPr/>
            </p:nvGrpSpPr>
            <p:grpSpPr>
              <a:xfrm>
                <a:off x="366228" y="3088804"/>
                <a:ext cx="835176" cy="668603"/>
                <a:chOff x="5327088" y="4048660"/>
                <a:chExt cx="1309923" cy="1396463"/>
              </a:xfrm>
            </p:grpSpPr>
            <p:pic>
              <p:nvPicPr>
                <p:cNvPr id="5" name="Picture 4">
                  <a:extLst>
                    <a:ext uri="{FF2B5EF4-FFF2-40B4-BE49-F238E27FC236}">
                      <a16:creationId xmlns:a16="http://schemas.microsoft.com/office/drawing/2014/main" id="{C653F657-C853-86B3-F728-BFD60412044E}"/>
                    </a:ext>
                  </a:extLst>
                </p:cNvPr>
                <p:cNvPicPr>
                  <a:picLocks noChangeAspect="1"/>
                </p:cNvPicPr>
                <p:nvPr/>
              </p:nvPicPr>
              <p:blipFill>
                <a:blip r:embed="rId10"/>
                <a:stretch>
                  <a:fillRect/>
                </a:stretch>
              </p:blipFill>
              <p:spPr>
                <a:xfrm>
                  <a:off x="5624987" y="4048660"/>
                  <a:ext cx="1012024" cy="1066892"/>
                </a:xfrm>
                <a:prstGeom prst="rect">
                  <a:avLst/>
                </a:prstGeom>
              </p:spPr>
            </p:pic>
            <p:pic>
              <p:nvPicPr>
                <p:cNvPr id="7" name="Picture 6">
                  <a:extLst>
                    <a:ext uri="{FF2B5EF4-FFF2-40B4-BE49-F238E27FC236}">
                      <a16:creationId xmlns:a16="http://schemas.microsoft.com/office/drawing/2014/main" id="{38F846BE-E980-6C7C-AC26-D733BAD638D6}"/>
                    </a:ext>
                  </a:extLst>
                </p:cNvPr>
                <p:cNvPicPr>
                  <a:picLocks noChangeAspect="1"/>
                </p:cNvPicPr>
                <p:nvPr/>
              </p:nvPicPr>
              <p:blipFill>
                <a:blip r:embed="rId11"/>
                <a:stretch>
                  <a:fillRect/>
                </a:stretch>
              </p:blipFill>
              <p:spPr>
                <a:xfrm rot="6978924">
                  <a:off x="5329847" y="4997708"/>
                  <a:ext cx="295180" cy="300697"/>
                </a:xfrm>
                <a:prstGeom prst="rect">
                  <a:avLst/>
                </a:prstGeom>
              </p:spPr>
            </p:pic>
            <p:pic>
              <p:nvPicPr>
                <p:cNvPr id="8" name="Picture 7">
                  <a:extLst>
                    <a:ext uri="{FF2B5EF4-FFF2-40B4-BE49-F238E27FC236}">
                      <a16:creationId xmlns:a16="http://schemas.microsoft.com/office/drawing/2014/main" id="{4408D660-E512-1BDE-F14C-5344B25C9592}"/>
                    </a:ext>
                  </a:extLst>
                </p:cNvPr>
                <p:cNvPicPr>
                  <a:picLocks noChangeAspect="1"/>
                </p:cNvPicPr>
                <p:nvPr/>
              </p:nvPicPr>
              <p:blipFill>
                <a:blip r:embed="rId11"/>
                <a:stretch>
                  <a:fillRect/>
                </a:stretch>
              </p:blipFill>
              <p:spPr>
                <a:xfrm rot="6978924">
                  <a:off x="5613002" y="5147184"/>
                  <a:ext cx="295180" cy="300697"/>
                </a:xfrm>
                <a:prstGeom prst="rect">
                  <a:avLst/>
                </a:prstGeom>
              </p:spPr>
            </p:pic>
            <p:pic>
              <p:nvPicPr>
                <p:cNvPr id="13" name="Picture 12">
                  <a:extLst>
                    <a:ext uri="{FF2B5EF4-FFF2-40B4-BE49-F238E27FC236}">
                      <a16:creationId xmlns:a16="http://schemas.microsoft.com/office/drawing/2014/main" id="{CF1F19FA-21AC-66A2-E139-ED359B84188D}"/>
                    </a:ext>
                  </a:extLst>
                </p:cNvPr>
                <p:cNvPicPr>
                  <a:picLocks noChangeAspect="1"/>
                </p:cNvPicPr>
                <p:nvPr/>
              </p:nvPicPr>
              <p:blipFill>
                <a:blip r:embed="rId11"/>
                <a:stretch>
                  <a:fillRect/>
                </a:stretch>
              </p:blipFill>
              <p:spPr>
                <a:xfrm rot="6978924">
                  <a:off x="5515366" y="4928961"/>
                  <a:ext cx="295180" cy="300697"/>
                </a:xfrm>
                <a:prstGeom prst="rect">
                  <a:avLst/>
                </a:prstGeom>
              </p:spPr>
            </p:pic>
            <p:cxnSp>
              <p:nvCxnSpPr>
                <p:cNvPr id="26" name="Connector: Curved 25">
                  <a:extLst>
                    <a:ext uri="{FF2B5EF4-FFF2-40B4-BE49-F238E27FC236}">
                      <a16:creationId xmlns:a16="http://schemas.microsoft.com/office/drawing/2014/main" id="{1F4C53E5-D674-2FA7-5377-7B15A9C3A1A5}"/>
                    </a:ext>
                  </a:extLst>
                </p:cNvPr>
                <p:cNvCxnSpPr>
                  <a:cxnSpLocks/>
                </p:cNvCxnSpPr>
                <p:nvPr/>
              </p:nvCxnSpPr>
              <p:spPr>
                <a:xfrm rot="10800000" flipV="1">
                  <a:off x="5575074" y="4688340"/>
                  <a:ext cx="287168" cy="257705"/>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5" name="TextBox 24">
              <a:extLst>
                <a:ext uri="{FF2B5EF4-FFF2-40B4-BE49-F238E27FC236}">
                  <a16:creationId xmlns:a16="http://schemas.microsoft.com/office/drawing/2014/main" id="{B5D0E09D-4F4D-3A4F-9F60-4636F7CD864F}"/>
                </a:ext>
              </a:extLst>
            </p:cNvPr>
            <p:cNvSpPr txBox="1"/>
            <p:nvPr/>
          </p:nvSpPr>
          <p:spPr>
            <a:xfrm>
              <a:off x="4060447" y="4758521"/>
              <a:ext cx="7042150" cy="1641475"/>
            </a:xfrm>
            <a:prstGeom prst="rect">
              <a:avLst/>
            </a:prstGeom>
            <a:noFill/>
          </p:spPr>
          <p:txBody>
            <a:bodyPr wrap="square" lIns="91440" tIns="45720" rIns="91440" bIns="45720" anchor="t">
              <a:spAutoFit/>
            </a:bodyPr>
            <a:lstStyle/>
            <a:p>
              <a:pPr marL="520700" marR="63500" indent="-457200">
                <a:spcBef>
                  <a:spcPts val="500"/>
                </a:spcBef>
                <a:spcAft>
                  <a:spcPts val="500"/>
                </a:spcAft>
                <a:buFont typeface="Courier New,monospace" panose="02070309020205020404" pitchFamily="49" charset="0"/>
                <a:buChar char="o"/>
              </a:pPr>
              <a:r>
                <a:rPr lang="en-GB" sz="2800" i="0" u="none" cap="none" dirty="0">
                  <a:solidFill>
                    <a:schemeClr val="accent5">
                      <a:lumMod val="75000"/>
                    </a:schemeClr>
                  </a:solidFill>
                  <a:cs typeface="Calibri"/>
                  <a:sym typeface="Calibri"/>
                </a:rPr>
                <a:t>CMMs: </a:t>
              </a:r>
              <a:r>
                <a:rPr lang="en-GB" sz="2800" b="0" i="0" u="none" cap="none" dirty="0">
                  <a:solidFill>
                    <a:schemeClr val="accent5">
                      <a:lumMod val="75000"/>
                    </a:schemeClr>
                  </a:solidFill>
                  <a:cs typeface="Calibri"/>
                  <a:sym typeface="Calibri"/>
                </a:rPr>
                <a:t>15/01, </a:t>
              </a:r>
              <a:r>
                <a:rPr lang="en-GB" sz="2800" dirty="0">
                  <a:solidFill>
                    <a:schemeClr val="accent5">
                      <a:lumMod val="75000"/>
                    </a:schemeClr>
                  </a:solidFill>
                  <a:cs typeface="Calibri"/>
                  <a:sym typeface="Calibri"/>
                </a:rPr>
                <a:t>15/02</a:t>
              </a:r>
              <a:r>
                <a:rPr lang="en-GB" sz="2800" b="0" i="0" u="none" cap="none" dirty="0">
                  <a:solidFill>
                    <a:schemeClr val="accent5">
                      <a:lumMod val="75000"/>
                    </a:schemeClr>
                  </a:solidFill>
                  <a:cs typeface="Calibri"/>
                  <a:sym typeface="Calibri"/>
                </a:rPr>
                <a:t>,</a:t>
              </a:r>
              <a:r>
                <a:rPr lang="en-GB" sz="2800" dirty="0">
                  <a:solidFill>
                    <a:schemeClr val="accent5">
                      <a:lumMod val="75000"/>
                    </a:schemeClr>
                  </a:solidFill>
                  <a:cs typeface="Calibri"/>
                  <a:sym typeface="Calibri"/>
                </a:rPr>
                <a:t> </a:t>
              </a:r>
              <a:r>
                <a:rPr lang="en-GB" sz="2800" b="0" i="0" u="none" cap="none" dirty="0">
                  <a:solidFill>
                    <a:schemeClr val="accent5">
                      <a:lumMod val="75000"/>
                    </a:schemeClr>
                  </a:solidFill>
                  <a:cs typeface="Calibri"/>
                  <a:sym typeface="Calibri"/>
                </a:rPr>
                <a:t>18/05, </a:t>
              </a:r>
              <a:endParaRPr lang="en-US" sz="2800" dirty="0">
                <a:solidFill>
                  <a:schemeClr val="accent5">
                    <a:lumMod val="75000"/>
                  </a:schemeClr>
                </a:solidFill>
                <a:cs typeface="Calibri"/>
                <a:sym typeface="Calibri"/>
              </a:endParaRPr>
            </a:p>
            <a:p>
              <a:pPr marR="63500">
                <a:spcBef>
                  <a:spcPts val="500"/>
                </a:spcBef>
                <a:spcAft>
                  <a:spcPts val="500"/>
                </a:spcAft>
              </a:pPr>
              <a:r>
                <a:rPr lang="en-GB" sz="2800" dirty="0">
                  <a:solidFill>
                    <a:schemeClr val="accent5">
                      <a:lumMod val="75000"/>
                    </a:schemeClr>
                  </a:solidFill>
                  <a:cs typeface="Calibri"/>
                  <a:sym typeface="Calibri"/>
                </a:rPr>
                <a:t>      </a:t>
              </a:r>
              <a:r>
                <a:rPr lang="en-GB" sz="2800" b="0" i="0" u="none" cap="none" dirty="0">
                  <a:solidFill>
                    <a:schemeClr val="accent5">
                      <a:lumMod val="75000"/>
                    </a:schemeClr>
                  </a:solidFill>
                  <a:cs typeface="Calibri"/>
                  <a:sym typeface="Calibri"/>
                </a:rPr>
                <a:t>19/03</a:t>
              </a:r>
              <a:r>
                <a:rPr lang="en-GB" sz="2800" dirty="0">
                  <a:solidFill>
                    <a:schemeClr val="accent5">
                      <a:lumMod val="75000"/>
                    </a:schemeClr>
                  </a:solidFill>
                  <a:cs typeface="Calibri"/>
                  <a:sym typeface="Calibri"/>
                </a:rPr>
                <a:t>, 25/08, 25/09</a:t>
              </a:r>
              <a:endParaRPr lang="en-GB" dirty="0">
                <a:solidFill>
                  <a:schemeClr val="accent5">
                    <a:lumMod val="75000"/>
                  </a:schemeClr>
                </a:solidFill>
                <a:ea typeface="Calibri" panose="020F0502020204030204"/>
                <a:cs typeface="Calibri" panose="020F0502020204030204"/>
              </a:endParaRPr>
            </a:p>
            <a:p>
              <a:pPr marL="520700" marR="63500" indent="-457200">
                <a:spcBef>
                  <a:spcPts val="500"/>
                </a:spcBef>
                <a:spcAft>
                  <a:spcPts val="500"/>
                </a:spcAft>
                <a:buFont typeface="Courier New" panose="02070309020205020404" pitchFamily="49" charset="0"/>
                <a:buChar char="o"/>
              </a:pPr>
              <a:r>
                <a:rPr lang="en-GB" sz="2800" i="0" u="none" cap="none" dirty="0">
                  <a:solidFill>
                    <a:schemeClr val="accent5">
                      <a:lumMod val="75000"/>
                    </a:schemeClr>
                  </a:solidFill>
                  <a:cs typeface="Calibri"/>
                  <a:sym typeface="Calibri"/>
                </a:rPr>
                <a:t>Form: </a:t>
              </a:r>
              <a:r>
                <a:rPr lang="en-GB" sz="2800" i="0" u="none" cap="none" dirty="0">
                  <a:solidFill>
                    <a:schemeClr val="accent5">
                      <a:lumMod val="75000"/>
                    </a:schemeClr>
                  </a:solidFill>
                  <a:cs typeface="Calibri"/>
                  <a:sym typeface="Calibri"/>
                  <a:hlinkClick r:id="rId12"/>
                </a:rPr>
                <a:t>1DI</a:t>
              </a:r>
              <a:endParaRPr lang="en-SC" sz="2800" kern="1200" dirty="0">
                <a:solidFill>
                  <a:schemeClr val="accent5">
                    <a:lumMod val="75000"/>
                  </a:schemeClr>
                </a:solidFill>
                <a:ea typeface="+mn-ea"/>
                <a:cs typeface="+mn-cs"/>
              </a:endParaRPr>
            </a:p>
          </p:txBody>
        </p:sp>
      </p:grpSp>
      <p:cxnSp>
        <p:nvCxnSpPr>
          <p:cNvPr id="22" name="Straight Connector 21">
            <a:extLst>
              <a:ext uri="{FF2B5EF4-FFF2-40B4-BE49-F238E27FC236}">
                <a16:creationId xmlns:a16="http://schemas.microsoft.com/office/drawing/2014/main" id="{09DDFBE4-5EBC-FBAC-12B2-634736D873BF}"/>
              </a:ext>
            </a:extLst>
          </p:cNvPr>
          <p:cNvCxnSpPr>
            <a:cxnSpLocks/>
          </p:cNvCxnSpPr>
          <p:nvPr/>
        </p:nvCxnSpPr>
        <p:spPr>
          <a:xfrm>
            <a:off x="4025536" y="2053266"/>
            <a:ext cx="757071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DBE3A3C-A54B-FFF7-654D-18E2EF732DED}"/>
              </a:ext>
            </a:extLst>
          </p:cNvPr>
          <p:cNvSpPr txBox="1"/>
          <p:nvPr/>
        </p:nvSpPr>
        <p:spPr>
          <a:xfrm>
            <a:off x="3860063" y="620066"/>
            <a:ext cx="7703222" cy="830997"/>
          </a:xfrm>
          <a:prstGeom prst="rect">
            <a:avLst/>
          </a:prstGeom>
          <a:noFill/>
        </p:spPr>
        <p:txBody>
          <a:bodyPr wrap="square">
            <a:spAutoFit/>
          </a:bodyPr>
          <a:lstStyle/>
          <a:p>
            <a:pPr marL="63500" marR="63500" lvl="0" indent="0" algn="l" defTabSz="914400" rtl="0" eaLnBrk="1" fontAlgn="auto" latinLnBrk="0" hangingPunct="1">
              <a:lnSpc>
                <a:spcPct val="100000"/>
              </a:lnSpc>
              <a:spcBef>
                <a:spcPts val="500"/>
              </a:spcBef>
              <a:spcAft>
                <a:spcPts val="500"/>
              </a:spcAft>
              <a:buClrTx/>
              <a:buSzTx/>
              <a:buFontTx/>
              <a:buNone/>
              <a:tabLst/>
              <a:defRPr/>
            </a:pPr>
            <a:r>
              <a:rPr lang="en-GB" sz="4800" b="1" cap="small" dirty="0">
                <a:solidFill>
                  <a:schemeClr val="accent1">
                    <a:lumMod val="75000"/>
                  </a:schemeClr>
                </a:solidFill>
                <a:latin typeface="+mj-lt"/>
              </a:rPr>
              <a:t> what is </a:t>
            </a:r>
            <a:r>
              <a:rPr lang="en-US" sz="4800" b="1" cap="small" dirty="0">
                <a:solidFill>
                  <a:schemeClr val="accent1">
                    <a:lumMod val="75000"/>
                  </a:schemeClr>
                </a:solidFill>
                <a:latin typeface="+mj-lt"/>
              </a:rPr>
              <a:t>discarded at sea</a:t>
            </a:r>
            <a:r>
              <a:rPr lang="en-GB" sz="4800" b="1" cap="small" dirty="0">
                <a:solidFill>
                  <a:schemeClr val="accent1">
                    <a:lumMod val="75000"/>
                  </a:schemeClr>
                </a:solidFill>
                <a:latin typeface="+mj-lt"/>
              </a:rPr>
              <a:t>?</a:t>
            </a:r>
            <a:endParaRPr lang="en-SC" sz="4800" b="1" cap="small" dirty="0">
              <a:solidFill>
                <a:schemeClr val="accent1">
                  <a:lumMod val="75000"/>
                </a:schemeClr>
              </a:solidFill>
              <a:latin typeface="+mj-lt"/>
            </a:endParaRPr>
          </a:p>
        </p:txBody>
      </p:sp>
    </p:spTree>
    <p:extLst>
      <p:ext uri="{BB962C8B-B14F-4D97-AF65-F5344CB8AC3E}">
        <p14:creationId xmlns:p14="http://schemas.microsoft.com/office/powerpoint/2010/main" val="4126360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6E2517818884438C75212E1AC562D2" ma:contentTypeVersion="12" ma:contentTypeDescription="Create a new document." ma:contentTypeScope="" ma:versionID="a0b4dee2e9972ccfaa688bd738458a8e">
  <xsd:schema xmlns:xsd="http://www.w3.org/2001/XMLSchema" xmlns:xs="http://www.w3.org/2001/XMLSchema" xmlns:p="http://schemas.microsoft.com/office/2006/metadata/properties" xmlns:ns2="9edcd05b-a796-47e2-b44c-cb839f65289d" xmlns:ns3="1eff168a-76a0-4a78-9a90-c63606167bca" targetNamespace="http://schemas.microsoft.com/office/2006/metadata/properties" ma:root="true" ma:fieldsID="ebef0a4e5f177426aa7f791b070068f0" ns2:_="" ns3:_="">
    <xsd:import namespace="9edcd05b-a796-47e2-b44c-cb839f65289d"/>
    <xsd:import namespace="1eff168a-76a0-4a78-9a90-c63606167bc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dcd05b-a796-47e2-b44c-cb839f6528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40eee1e-ad38-437e-be40-fc9f033adc9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ff168a-76a0-4a78-9a90-c63606167bc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39a1541-3178-4ff4-b9b2-fe39e5c5e01c}" ma:internalName="TaxCatchAll" ma:showField="CatchAllData" ma:web="1eff168a-76a0-4a78-9a90-c63606167b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edcd05b-a796-47e2-b44c-cb839f65289d">
      <Terms xmlns="http://schemas.microsoft.com/office/infopath/2007/PartnerControls"/>
    </lcf76f155ced4ddcb4097134ff3c332f>
    <TaxCatchAll xmlns="1eff168a-76a0-4a78-9a90-c63606167bca" xsi:nil="true"/>
  </documentManagement>
</p:properties>
</file>

<file path=customXml/itemProps1.xml><?xml version="1.0" encoding="utf-8"?>
<ds:datastoreItem xmlns:ds="http://schemas.openxmlformats.org/officeDocument/2006/customXml" ds:itemID="{FE4B93B9-ACC6-43E2-AE87-26A7ABFD17E2}">
  <ds:schemaRefs>
    <ds:schemaRef ds:uri="http://schemas.microsoft.com/sharepoint/v3/contenttype/forms"/>
  </ds:schemaRefs>
</ds:datastoreItem>
</file>

<file path=customXml/itemProps2.xml><?xml version="1.0" encoding="utf-8"?>
<ds:datastoreItem xmlns:ds="http://schemas.openxmlformats.org/officeDocument/2006/customXml" ds:itemID="{0C4B335A-95A4-4548-BB2A-C172C9171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dcd05b-a796-47e2-b44c-cb839f65289d"/>
    <ds:schemaRef ds:uri="1eff168a-76a0-4a78-9a90-c63606167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2F9DB6-D17E-45B4-A09F-33362B075AF9}">
  <ds:schemaRefs>
    <ds:schemaRef ds:uri="http://purl.org/dc/dcmitype/"/>
    <ds:schemaRef ds:uri="1eff168a-76a0-4a78-9a90-c63606167bca"/>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9edcd05b-a796-47e2-b44c-cb839f65289d"/>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2410</TotalTime>
  <Words>666</Words>
  <Application>Microsoft Office PowerPoint</Application>
  <PresentationFormat>Widescreen</PresentationFormat>
  <Paragraphs>89</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Courier New</vt:lpstr>
      <vt:lpstr>Courier New,monospace</vt:lpstr>
      <vt:lpstr>Office Theme</vt:lpstr>
      <vt:lpstr>Reporting data to the IOTC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collection and management tools to support the Regional Observer Scheme</dc:title>
  <dc:creator>Windows User</dc:creator>
  <cp:lastModifiedBy>FernandezDiaz, Cynthia (NFITD)</cp:lastModifiedBy>
  <cp:revision>263</cp:revision>
  <dcterms:created xsi:type="dcterms:W3CDTF">2017-11-22T05:34:10Z</dcterms:created>
  <dcterms:modified xsi:type="dcterms:W3CDTF">2026-05-26T05:46:55Z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0x010100EB6E2517818884438C75212E1AC562D2</vt:lpwstr>
  </property>
  <property fmtid="{D5CDD505-2E9C-101B-9397-08002B2CF9AE}" pid="3" name="MediaServiceImageTags">
    <vt:lpwstr/>
  </property>
</Properties>
</file>