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Props/app0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openxmlformats.org/package/2006/relationships/metadata/extended-properties" Target="docProps/app0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9" r:id="rId3"/>
    <p:sldId id="257" r:id="rId4"/>
    <p:sldId id="307" r:id="rId5"/>
    <p:sldId id="308" r:id="rId6"/>
    <p:sldId id="309" r:id="rId7"/>
    <p:sldId id="310" r:id="rId8"/>
    <p:sldId id="297" r:id="rId9"/>
    <p:sldId id="29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8F45481-B907-46D1-A0C4-7EAC93D6B605}" v="313" dt="2026-05-19T04:01:52.64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3" d="2"/>
        <a:sy n="3" d="2"/>
      </p:scale>
      <p:origin x="-6" y="-18"/>
    </p:cViewPr>
  </p:notesTextViewPr>
  <p:notesViewPr>
    <p:cSldViewPr snapToGrid="0">
      <p:cViewPr varScale="1">
        <p:scale>
          <a:sx n="83" d="100"/>
          <a:sy n="83" d="100"/>
        </p:scale>
        <p:origin x="385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ernandezDiaz, Cynthia (NFITD)" userId="f97d65fe-6dec-4cca-9174-0c55b6a18fdb" providerId="ADAL" clId="{8C58F433-6626-46BE-8D41-35A341725701}"/>
    <pc:docChg chg="undo custSel addSld delSld modSld sldOrd">
      <pc:chgData name="FernandezDiaz, Cynthia (NFITD)" userId="f97d65fe-6dec-4cca-9174-0c55b6a18fdb" providerId="ADAL" clId="{8C58F433-6626-46BE-8D41-35A341725701}" dt="2026-05-19T04:01:52.646" v="1877"/>
      <pc:docMkLst>
        <pc:docMk/>
      </pc:docMkLst>
      <pc:sldChg chg="delSp modSp mod">
        <pc:chgData name="FernandezDiaz, Cynthia (NFITD)" userId="f97d65fe-6dec-4cca-9174-0c55b6a18fdb" providerId="ADAL" clId="{8C58F433-6626-46BE-8D41-35A341725701}" dt="2026-05-18T04:49:20.814" v="47" actId="947"/>
        <pc:sldMkLst>
          <pc:docMk/>
          <pc:sldMk cId="0" sldId="256"/>
        </pc:sldMkLst>
        <pc:spChg chg="mod">
          <ac:chgData name="FernandezDiaz, Cynthia (NFITD)" userId="f97d65fe-6dec-4cca-9174-0c55b6a18fdb" providerId="ADAL" clId="{8C58F433-6626-46BE-8D41-35A341725701}" dt="2026-05-18T04:49:01.320" v="45" actId="113"/>
          <ac:spMkLst>
            <pc:docMk/>
            <pc:sldMk cId="0" sldId="256"/>
            <ac:spMk id="2" creationId="{3736CAF7-69CB-4F51-AB56-AB3F23CD5F37}"/>
          </ac:spMkLst>
        </pc:spChg>
        <pc:spChg chg="mod">
          <ac:chgData name="FernandezDiaz, Cynthia (NFITD)" userId="f97d65fe-6dec-4cca-9174-0c55b6a18fdb" providerId="ADAL" clId="{8C58F433-6626-46BE-8D41-35A341725701}" dt="2026-05-18T04:48:55.132" v="44" actId="947"/>
          <ac:spMkLst>
            <pc:docMk/>
            <pc:sldMk cId="0" sldId="256"/>
            <ac:spMk id="3" creationId="{BEC661A0-CEBE-4492-A7BB-2A539EFB9F52}"/>
          </ac:spMkLst>
        </pc:spChg>
        <pc:spChg chg="mod">
          <ac:chgData name="FernandezDiaz, Cynthia (NFITD)" userId="f97d65fe-6dec-4cca-9174-0c55b6a18fdb" providerId="ADAL" clId="{8C58F433-6626-46BE-8D41-35A341725701}" dt="2026-05-18T04:49:20.814" v="47" actId="947"/>
          <ac:spMkLst>
            <pc:docMk/>
            <pc:sldMk cId="0" sldId="256"/>
            <ac:spMk id="5" creationId="{5B36D33B-10AA-E5D4-EE7D-854B9BEEA873}"/>
          </ac:spMkLst>
        </pc:spChg>
        <pc:spChg chg="del">
          <ac:chgData name="FernandezDiaz, Cynthia (NFITD)" userId="f97d65fe-6dec-4cca-9174-0c55b6a18fdb" providerId="ADAL" clId="{8C58F433-6626-46BE-8D41-35A341725701}" dt="2026-05-18T04:47:37.086" v="0" actId="478"/>
          <ac:spMkLst>
            <pc:docMk/>
            <pc:sldMk cId="0" sldId="256"/>
            <ac:spMk id="7" creationId="{4A03CE2B-1F60-AAB0-DF4A-03C49179D5EF}"/>
          </ac:spMkLst>
        </pc:spChg>
      </pc:sldChg>
      <pc:sldChg chg="modSp mod">
        <pc:chgData name="FernandezDiaz, Cynthia (NFITD)" userId="f97d65fe-6dec-4cca-9174-0c55b6a18fdb" providerId="ADAL" clId="{8C58F433-6626-46BE-8D41-35A341725701}" dt="2026-05-18T04:51:46.788" v="61" actId="255"/>
        <pc:sldMkLst>
          <pc:docMk/>
          <pc:sldMk cId="0" sldId="257"/>
        </pc:sldMkLst>
        <pc:spChg chg="mod">
          <ac:chgData name="FernandezDiaz, Cynthia (NFITD)" userId="f97d65fe-6dec-4cca-9174-0c55b6a18fdb" providerId="ADAL" clId="{8C58F433-6626-46BE-8D41-35A341725701}" dt="2026-05-18T04:51:46.788" v="61" actId="255"/>
          <ac:spMkLst>
            <pc:docMk/>
            <pc:sldMk cId="0" sldId="257"/>
            <ac:spMk id="2" creationId="{86F31396-D9C7-43E4-B873-1A76861A91D2}"/>
          </ac:spMkLst>
        </pc:spChg>
      </pc:sldChg>
      <pc:sldChg chg="addSp delSp modSp del mod ord">
        <pc:chgData name="FernandezDiaz, Cynthia (NFITD)" userId="f97d65fe-6dec-4cca-9174-0c55b6a18fdb" providerId="ADAL" clId="{8C58F433-6626-46BE-8D41-35A341725701}" dt="2026-05-18T11:34:58.964" v="1809" actId="47"/>
        <pc:sldMkLst>
          <pc:docMk/>
          <pc:sldMk cId="0" sldId="258"/>
        </pc:sldMkLst>
        <pc:spChg chg="del">
          <ac:chgData name="FernandezDiaz, Cynthia (NFITD)" userId="f97d65fe-6dec-4cca-9174-0c55b6a18fdb" providerId="ADAL" clId="{8C58F433-6626-46BE-8D41-35A341725701}" dt="2026-05-18T04:49:37.491" v="50" actId="478"/>
          <ac:spMkLst>
            <pc:docMk/>
            <pc:sldMk cId="0" sldId="258"/>
            <ac:spMk id="2" creationId="{86F31396-D9C7-43E4-B873-1A76861A91D2}"/>
          </ac:spMkLst>
        </pc:spChg>
        <pc:spChg chg="del">
          <ac:chgData name="FernandezDiaz, Cynthia (NFITD)" userId="f97d65fe-6dec-4cca-9174-0c55b6a18fdb" providerId="ADAL" clId="{8C58F433-6626-46BE-8D41-35A341725701}" dt="2026-05-18T04:49:33.975" v="48" actId="478"/>
          <ac:spMkLst>
            <pc:docMk/>
            <pc:sldMk cId="0" sldId="258"/>
            <ac:spMk id="3" creationId="{465F4690-296D-4072-BFC0-ACAD2B7CED68}"/>
          </ac:spMkLst>
        </pc:spChg>
        <pc:spChg chg="add del mod">
          <ac:chgData name="FernandezDiaz, Cynthia (NFITD)" userId="f97d65fe-6dec-4cca-9174-0c55b6a18fdb" providerId="ADAL" clId="{8C58F433-6626-46BE-8D41-35A341725701}" dt="2026-05-18T04:49:35.891" v="49" actId="478"/>
          <ac:spMkLst>
            <pc:docMk/>
            <pc:sldMk cId="0" sldId="258"/>
            <ac:spMk id="5" creationId="{684BFA86-75FC-20DB-E938-B0D2A4484016}"/>
          </ac:spMkLst>
        </pc:spChg>
        <pc:spChg chg="add del mod">
          <ac:chgData name="FernandezDiaz, Cynthia (NFITD)" userId="f97d65fe-6dec-4cca-9174-0c55b6a18fdb" providerId="ADAL" clId="{8C58F433-6626-46BE-8D41-35A341725701}" dt="2026-05-18T04:49:38.723" v="51" actId="478"/>
          <ac:spMkLst>
            <pc:docMk/>
            <pc:sldMk cId="0" sldId="258"/>
            <ac:spMk id="7" creationId="{36840463-4C89-29E5-AE39-42150D6315D7}"/>
          </ac:spMkLst>
        </pc:spChg>
        <pc:spChg chg="add mod">
          <ac:chgData name="FernandezDiaz, Cynthia (NFITD)" userId="f97d65fe-6dec-4cca-9174-0c55b6a18fdb" providerId="ADAL" clId="{8C58F433-6626-46BE-8D41-35A341725701}" dt="2026-05-18T08:44:32.710" v="340" actId="6549"/>
          <ac:spMkLst>
            <pc:docMk/>
            <pc:sldMk cId="0" sldId="258"/>
            <ac:spMk id="8" creationId="{077E7D5C-10A4-CA94-773B-7E775C8DB866}"/>
          </ac:spMkLst>
        </pc:spChg>
        <pc:spChg chg="add mod">
          <ac:chgData name="FernandezDiaz, Cynthia (NFITD)" userId="f97d65fe-6dec-4cca-9174-0c55b6a18fdb" providerId="ADAL" clId="{8C58F433-6626-46BE-8D41-35A341725701}" dt="2026-05-18T08:46:02.677" v="357" actId="14100"/>
          <ac:spMkLst>
            <pc:docMk/>
            <pc:sldMk cId="0" sldId="258"/>
            <ac:spMk id="10" creationId="{57D11341-9941-A1E2-7C48-F2F0E3A78FE0}"/>
          </ac:spMkLst>
        </pc:spChg>
        <pc:spChg chg="add mod">
          <ac:chgData name="FernandezDiaz, Cynthia (NFITD)" userId="f97d65fe-6dec-4cca-9174-0c55b6a18fdb" providerId="ADAL" clId="{8C58F433-6626-46BE-8D41-35A341725701}" dt="2026-05-18T08:46:36.593" v="368" actId="1076"/>
          <ac:spMkLst>
            <pc:docMk/>
            <pc:sldMk cId="0" sldId="258"/>
            <ac:spMk id="12" creationId="{D17D93BA-9A9C-72E1-1B1E-864865FF50EE}"/>
          </ac:spMkLst>
        </pc:spChg>
        <pc:spChg chg="add mod">
          <ac:chgData name="FernandezDiaz, Cynthia (NFITD)" userId="f97d65fe-6dec-4cca-9174-0c55b6a18fdb" providerId="ADAL" clId="{8C58F433-6626-46BE-8D41-35A341725701}" dt="2026-05-18T08:46:57.116" v="379" actId="207"/>
          <ac:spMkLst>
            <pc:docMk/>
            <pc:sldMk cId="0" sldId="258"/>
            <ac:spMk id="14" creationId="{45CCDC12-B6CA-F96A-0B4C-8AA246287AA8}"/>
          </ac:spMkLst>
        </pc:spChg>
      </pc:sldChg>
      <pc:sldChg chg="modSp del mod">
        <pc:chgData name="FernandezDiaz, Cynthia (NFITD)" userId="f97d65fe-6dec-4cca-9174-0c55b6a18fdb" providerId="ADAL" clId="{8C58F433-6626-46BE-8D41-35A341725701}" dt="2026-05-18T11:34:24.241" v="1807" actId="47"/>
        <pc:sldMkLst>
          <pc:docMk/>
          <pc:sldMk cId="0" sldId="259"/>
        </pc:sldMkLst>
        <pc:spChg chg="mod">
          <ac:chgData name="FernandezDiaz, Cynthia (NFITD)" userId="f97d65fe-6dec-4cca-9174-0c55b6a18fdb" providerId="ADAL" clId="{8C58F433-6626-46BE-8D41-35A341725701}" dt="2026-05-18T05:03:16.004" v="325" actId="255"/>
          <ac:spMkLst>
            <pc:docMk/>
            <pc:sldMk cId="0" sldId="259"/>
            <ac:spMk id="2" creationId="{86F31396-D9C7-43E4-B873-1A76861A91D2}"/>
          </ac:spMkLst>
        </pc:spChg>
        <pc:spChg chg="mod">
          <ac:chgData name="FernandezDiaz, Cynthia (NFITD)" userId="f97d65fe-6dec-4cca-9174-0c55b6a18fdb" providerId="ADAL" clId="{8C58F433-6626-46BE-8D41-35A341725701}" dt="2026-05-18T11:17:35.633" v="1663" actId="255"/>
          <ac:spMkLst>
            <pc:docMk/>
            <pc:sldMk cId="0" sldId="259"/>
            <ac:spMk id="3" creationId="{465F4690-296D-4072-BFC0-ACAD2B7CED68}"/>
          </ac:spMkLst>
        </pc:spChg>
      </pc:sldChg>
      <pc:sldChg chg="del">
        <pc:chgData name="FernandezDiaz, Cynthia (NFITD)" userId="f97d65fe-6dec-4cca-9174-0c55b6a18fdb" providerId="ADAL" clId="{8C58F433-6626-46BE-8D41-35A341725701}" dt="2026-05-18T04:58:14.706" v="301" actId="47"/>
        <pc:sldMkLst>
          <pc:docMk/>
          <pc:sldMk cId="2226347097" sldId="278"/>
        </pc:sldMkLst>
      </pc:sldChg>
      <pc:sldChg chg="del">
        <pc:chgData name="FernandezDiaz, Cynthia (NFITD)" userId="f97d65fe-6dec-4cca-9174-0c55b6a18fdb" providerId="ADAL" clId="{8C58F433-6626-46BE-8D41-35A341725701}" dt="2026-05-18T04:58:16.572" v="302" actId="47"/>
        <pc:sldMkLst>
          <pc:docMk/>
          <pc:sldMk cId="1520172198" sldId="279"/>
        </pc:sldMkLst>
      </pc:sldChg>
      <pc:sldChg chg="del">
        <pc:chgData name="FernandezDiaz, Cynthia (NFITD)" userId="f97d65fe-6dec-4cca-9174-0c55b6a18fdb" providerId="ADAL" clId="{8C58F433-6626-46BE-8D41-35A341725701}" dt="2026-05-18T04:58:18.117" v="303" actId="47"/>
        <pc:sldMkLst>
          <pc:docMk/>
          <pc:sldMk cId="3835004063" sldId="280"/>
        </pc:sldMkLst>
      </pc:sldChg>
      <pc:sldChg chg="del">
        <pc:chgData name="FernandezDiaz, Cynthia (NFITD)" userId="f97d65fe-6dec-4cca-9174-0c55b6a18fdb" providerId="ADAL" clId="{8C58F433-6626-46BE-8D41-35A341725701}" dt="2026-05-18T11:17:51.210" v="1664" actId="47"/>
        <pc:sldMkLst>
          <pc:docMk/>
          <pc:sldMk cId="3066569585" sldId="281"/>
        </pc:sldMkLst>
      </pc:sldChg>
      <pc:sldChg chg="del">
        <pc:chgData name="FernandezDiaz, Cynthia (NFITD)" userId="f97d65fe-6dec-4cca-9174-0c55b6a18fdb" providerId="ADAL" clId="{8C58F433-6626-46BE-8D41-35A341725701}" dt="2026-05-18T11:17:51.210" v="1664" actId="47"/>
        <pc:sldMkLst>
          <pc:docMk/>
          <pc:sldMk cId="2555940725" sldId="282"/>
        </pc:sldMkLst>
      </pc:sldChg>
      <pc:sldChg chg="del">
        <pc:chgData name="FernandezDiaz, Cynthia (NFITD)" userId="f97d65fe-6dec-4cca-9174-0c55b6a18fdb" providerId="ADAL" clId="{8C58F433-6626-46BE-8D41-35A341725701}" dt="2026-05-18T11:17:51.210" v="1664" actId="47"/>
        <pc:sldMkLst>
          <pc:docMk/>
          <pc:sldMk cId="3089260335" sldId="283"/>
        </pc:sldMkLst>
      </pc:sldChg>
      <pc:sldChg chg="del">
        <pc:chgData name="FernandezDiaz, Cynthia (NFITD)" userId="f97d65fe-6dec-4cca-9174-0c55b6a18fdb" providerId="ADAL" clId="{8C58F433-6626-46BE-8D41-35A341725701}" dt="2026-05-18T11:17:51.210" v="1664" actId="47"/>
        <pc:sldMkLst>
          <pc:docMk/>
          <pc:sldMk cId="1525590637" sldId="284"/>
        </pc:sldMkLst>
      </pc:sldChg>
      <pc:sldChg chg="del">
        <pc:chgData name="FernandezDiaz, Cynthia (NFITD)" userId="f97d65fe-6dec-4cca-9174-0c55b6a18fdb" providerId="ADAL" clId="{8C58F433-6626-46BE-8D41-35A341725701}" dt="2026-05-18T11:17:51.210" v="1664" actId="47"/>
        <pc:sldMkLst>
          <pc:docMk/>
          <pc:sldMk cId="1661609061" sldId="285"/>
        </pc:sldMkLst>
      </pc:sldChg>
      <pc:sldChg chg="del">
        <pc:chgData name="FernandezDiaz, Cynthia (NFITD)" userId="f97d65fe-6dec-4cca-9174-0c55b6a18fdb" providerId="ADAL" clId="{8C58F433-6626-46BE-8D41-35A341725701}" dt="2026-05-18T11:17:51.210" v="1664" actId="47"/>
        <pc:sldMkLst>
          <pc:docMk/>
          <pc:sldMk cId="3102050420" sldId="286"/>
        </pc:sldMkLst>
      </pc:sldChg>
      <pc:sldChg chg="del">
        <pc:chgData name="FernandezDiaz, Cynthia (NFITD)" userId="f97d65fe-6dec-4cca-9174-0c55b6a18fdb" providerId="ADAL" clId="{8C58F433-6626-46BE-8D41-35A341725701}" dt="2026-05-18T11:17:51.210" v="1664" actId="47"/>
        <pc:sldMkLst>
          <pc:docMk/>
          <pc:sldMk cId="1802063283" sldId="287"/>
        </pc:sldMkLst>
      </pc:sldChg>
      <pc:sldChg chg="del">
        <pc:chgData name="FernandezDiaz, Cynthia (NFITD)" userId="f97d65fe-6dec-4cca-9174-0c55b6a18fdb" providerId="ADAL" clId="{8C58F433-6626-46BE-8D41-35A341725701}" dt="2026-05-18T11:17:51.210" v="1664" actId="47"/>
        <pc:sldMkLst>
          <pc:docMk/>
          <pc:sldMk cId="1137192359" sldId="288"/>
        </pc:sldMkLst>
      </pc:sldChg>
      <pc:sldChg chg="del">
        <pc:chgData name="FernandezDiaz, Cynthia (NFITD)" userId="f97d65fe-6dec-4cca-9174-0c55b6a18fdb" providerId="ADAL" clId="{8C58F433-6626-46BE-8D41-35A341725701}" dt="2026-05-18T11:17:51.210" v="1664" actId="47"/>
        <pc:sldMkLst>
          <pc:docMk/>
          <pc:sldMk cId="3025057271" sldId="289"/>
        </pc:sldMkLst>
      </pc:sldChg>
      <pc:sldChg chg="del">
        <pc:chgData name="FernandezDiaz, Cynthia (NFITD)" userId="f97d65fe-6dec-4cca-9174-0c55b6a18fdb" providerId="ADAL" clId="{8C58F433-6626-46BE-8D41-35A341725701}" dt="2026-05-18T11:17:51.210" v="1664" actId="47"/>
        <pc:sldMkLst>
          <pc:docMk/>
          <pc:sldMk cId="2961886900" sldId="290"/>
        </pc:sldMkLst>
      </pc:sldChg>
      <pc:sldChg chg="del">
        <pc:chgData name="FernandezDiaz, Cynthia (NFITD)" userId="f97d65fe-6dec-4cca-9174-0c55b6a18fdb" providerId="ADAL" clId="{8C58F433-6626-46BE-8D41-35A341725701}" dt="2026-05-18T11:17:51.210" v="1664" actId="47"/>
        <pc:sldMkLst>
          <pc:docMk/>
          <pc:sldMk cId="2246807193" sldId="291"/>
        </pc:sldMkLst>
      </pc:sldChg>
      <pc:sldChg chg="del">
        <pc:chgData name="FernandezDiaz, Cynthia (NFITD)" userId="f97d65fe-6dec-4cca-9174-0c55b6a18fdb" providerId="ADAL" clId="{8C58F433-6626-46BE-8D41-35A341725701}" dt="2026-05-18T11:17:51.210" v="1664" actId="47"/>
        <pc:sldMkLst>
          <pc:docMk/>
          <pc:sldMk cId="3845712206" sldId="292"/>
        </pc:sldMkLst>
      </pc:sldChg>
      <pc:sldChg chg="del">
        <pc:chgData name="FernandezDiaz, Cynthia (NFITD)" userId="f97d65fe-6dec-4cca-9174-0c55b6a18fdb" providerId="ADAL" clId="{8C58F433-6626-46BE-8D41-35A341725701}" dt="2026-05-18T11:17:51.210" v="1664" actId="47"/>
        <pc:sldMkLst>
          <pc:docMk/>
          <pc:sldMk cId="1338902580" sldId="293"/>
        </pc:sldMkLst>
      </pc:sldChg>
      <pc:sldChg chg="del">
        <pc:chgData name="FernandezDiaz, Cynthia (NFITD)" userId="f97d65fe-6dec-4cca-9174-0c55b6a18fdb" providerId="ADAL" clId="{8C58F433-6626-46BE-8D41-35A341725701}" dt="2026-05-18T11:17:51.210" v="1664" actId="47"/>
        <pc:sldMkLst>
          <pc:docMk/>
          <pc:sldMk cId="359068494" sldId="294"/>
        </pc:sldMkLst>
      </pc:sldChg>
      <pc:sldChg chg="del">
        <pc:chgData name="FernandezDiaz, Cynthia (NFITD)" userId="f97d65fe-6dec-4cca-9174-0c55b6a18fdb" providerId="ADAL" clId="{8C58F433-6626-46BE-8D41-35A341725701}" dt="2026-05-18T11:17:51.210" v="1664" actId="47"/>
        <pc:sldMkLst>
          <pc:docMk/>
          <pc:sldMk cId="2000056266" sldId="295"/>
        </pc:sldMkLst>
      </pc:sldChg>
      <pc:sldChg chg="ord">
        <pc:chgData name="FernandezDiaz, Cynthia (NFITD)" userId="f97d65fe-6dec-4cca-9174-0c55b6a18fdb" providerId="ADAL" clId="{8C58F433-6626-46BE-8D41-35A341725701}" dt="2026-05-18T11:35:07.460" v="1811"/>
        <pc:sldMkLst>
          <pc:docMk/>
          <pc:sldMk cId="1852990822" sldId="296"/>
        </pc:sldMkLst>
      </pc:sldChg>
      <pc:sldChg chg="del">
        <pc:chgData name="FernandezDiaz, Cynthia (NFITD)" userId="f97d65fe-6dec-4cca-9174-0c55b6a18fdb" providerId="ADAL" clId="{8C58F433-6626-46BE-8D41-35A341725701}" dt="2026-05-18T11:17:51.210" v="1664" actId="47"/>
        <pc:sldMkLst>
          <pc:docMk/>
          <pc:sldMk cId="259601751" sldId="298"/>
        </pc:sldMkLst>
      </pc:sldChg>
      <pc:sldChg chg="addSp delSp modSp mod ord">
        <pc:chgData name="FernandezDiaz, Cynthia (NFITD)" userId="f97d65fe-6dec-4cca-9174-0c55b6a18fdb" providerId="ADAL" clId="{8C58F433-6626-46BE-8D41-35A341725701}" dt="2026-05-18T04:57:47.746" v="300"/>
        <pc:sldMkLst>
          <pc:docMk/>
          <pc:sldMk cId="296965924" sldId="299"/>
        </pc:sldMkLst>
        <pc:spChg chg="add del mod">
          <ac:chgData name="FernandezDiaz, Cynthia (NFITD)" userId="f97d65fe-6dec-4cca-9174-0c55b6a18fdb" providerId="ADAL" clId="{8C58F433-6626-46BE-8D41-35A341725701}" dt="2026-05-18T04:49:54.428" v="57" actId="478"/>
          <ac:spMkLst>
            <pc:docMk/>
            <pc:sldMk cId="296965924" sldId="299"/>
            <ac:spMk id="3" creationId="{8CFEA509-4366-2FC5-F0C5-962A61F1FFCC}"/>
          </ac:spMkLst>
        </pc:spChg>
        <pc:spChg chg="add mod">
          <ac:chgData name="FernandezDiaz, Cynthia (NFITD)" userId="f97d65fe-6dec-4cca-9174-0c55b6a18fdb" providerId="ADAL" clId="{8C58F433-6626-46BE-8D41-35A341725701}" dt="2026-05-18T04:57:47.746" v="300"/>
          <ac:spMkLst>
            <pc:docMk/>
            <pc:sldMk cId="296965924" sldId="299"/>
            <ac:spMk id="5" creationId="{82135054-3513-FA6D-13EA-8B65D1960AF6}"/>
          </ac:spMkLst>
        </pc:spChg>
        <pc:spChg chg="add mod">
          <ac:chgData name="FernandezDiaz, Cynthia (NFITD)" userId="f97d65fe-6dec-4cca-9174-0c55b6a18fdb" providerId="ADAL" clId="{8C58F433-6626-46BE-8D41-35A341725701}" dt="2026-05-18T04:52:04.333" v="74" actId="20577"/>
          <ac:spMkLst>
            <pc:docMk/>
            <pc:sldMk cId="296965924" sldId="299"/>
            <ac:spMk id="6" creationId="{2ADBA889-F777-44E8-CC94-0CBE1DE5754C}"/>
          </ac:spMkLst>
        </pc:spChg>
        <pc:spChg chg="del">
          <ac:chgData name="FernandezDiaz, Cynthia (NFITD)" userId="f97d65fe-6dec-4cca-9174-0c55b6a18fdb" providerId="ADAL" clId="{8C58F433-6626-46BE-8D41-35A341725701}" dt="2026-05-18T04:49:49.370" v="54" actId="478"/>
          <ac:spMkLst>
            <pc:docMk/>
            <pc:sldMk cId="296965924" sldId="299"/>
            <ac:spMk id="8" creationId="{9560F688-EFA8-EE14-87BC-8C3AC4F5B74A}"/>
          </ac:spMkLst>
        </pc:spChg>
      </pc:sldChg>
      <pc:sldChg chg="del">
        <pc:chgData name="FernandezDiaz, Cynthia (NFITD)" userId="f97d65fe-6dec-4cca-9174-0c55b6a18fdb" providerId="ADAL" clId="{8C58F433-6626-46BE-8D41-35A341725701}" dt="2026-05-18T11:34:25.105" v="1808" actId="47"/>
        <pc:sldMkLst>
          <pc:docMk/>
          <pc:sldMk cId="3560035607" sldId="300"/>
        </pc:sldMkLst>
      </pc:sldChg>
      <pc:sldChg chg="del">
        <pc:chgData name="FernandezDiaz, Cynthia (NFITD)" userId="f97d65fe-6dec-4cca-9174-0c55b6a18fdb" providerId="ADAL" clId="{8C58F433-6626-46BE-8D41-35A341725701}" dt="2026-05-18T11:17:51.210" v="1664" actId="47"/>
        <pc:sldMkLst>
          <pc:docMk/>
          <pc:sldMk cId="3765093396" sldId="301"/>
        </pc:sldMkLst>
      </pc:sldChg>
      <pc:sldChg chg="del">
        <pc:chgData name="FernandezDiaz, Cynthia (NFITD)" userId="f97d65fe-6dec-4cca-9174-0c55b6a18fdb" providerId="ADAL" clId="{8C58F433-6626-46BE-8D41-35A341725701}" dt="2026-05-18T11:17:51.210" v="1664" actId="47"/>
        <pc:sldMkLst>
          <pc:docMk/>
          <pc:sldMk cId="3756571353" sldId="302"/>
        </pc:sldMkLst>
      </pc:sldChg>
      <pc:sldChg chg="del">
        <pc:chgData name="FernandezDiaz, Cynthia (NFITD)" userId="f97d65fe-6dec-4cca-9174-0c55b6a18fdb" providerId="ADAL" clId="{8C58F433-6626-46BE-8D41-35A341725701}" dt="2026-05-18T11:17:51.210" v="1664" actId="47"/>
        <pc:sldMkLst>
          <pc:docMk/>
          <pc:sldMk cId="2703648405" sldId="303"/>
        </pc:sldMkLst>
      </pc:sldChg>
      <pc:sldChg chg="del">
        <pc:chgData name="FernandezDiaz, Cynthia (NFITD)" userId="f97d65fe-6dec-4cca-9174-0c55b6a18fdb" providerId="ADAL" clId="{8C58F433-6626-46BE-8D41-35A341725701}" dt="2026-05-18T11:17:51.210" v="1664" actId="47"/>
        <pc:sldMkLst>
          <pc:docMk/>
          <pc:sldMk cId="3615877278" sldId="304"/>
        </pc:sldMkLst>
      </pc:sldChg>
      <pc:sldChg chg="del">
        <pc:chgData name="FernandezDiaz, Cynthia (NFITD)" userId="f97d65fe-6dec-4cca-9174-0c55b6a18fdb" providerId="ADAL" clId="{8C58F433-6626-46BE-8D41-35A341725701}" dt="2026-05-18T11:17:51.210" v="1664" actId="47"/>
        <pc:sldMkLst>
          <pc:docMk/>
          <pc:sldMk cId="2630287300" sldId="305"/>
        </pc:sldMkLst>
      </pc:sldChg>
      <pc:sldChg chg="del">
        <pc:chgData name="FernandezDiaz, Cynthia (NFITD)" userId="f97d65fe-6dec-4cca-9174-0c55b6a18fdb" providerId="ADAL" clId="{8C58F433-6626-46BE-8D41-35A341725701}" dt="2026-05-18T11:17:51.210" v="1664" actId="47"/>
        <pc:sldMkLst>
          <pc:docMk/>
          <pc:sldMk cId="522120559" sldId="306"/>
        </pc:sldMkLst>
      </pc:sldChg>
      <pc:sldChg chg="addSp delSp modSp add mod setBg modAnim">
        <pc:chgData name="FernandezDiaz, Cynthia (NFITD)" userId="f97d65fe-6dec-4cca-9174-0c55b6a18fdb" providerId="ADAL" clId="{8C58F433-6626-46BE-8D41-35A341725701}" dt="2026-05-19T04:01:52.646" v="1877"/>
        <pc:sldMkLst>
          <pc:docMk/>
          <pc:sldMk cId="3093798451" sldId="307"/>
        </pc:sldMkLst>
        <pc:spChg chg="add del mod">
          <ac:chgData name="FernandezDiaz, Cynthia (NFITD)" userId="f97d65fe-6dec-4cca-9174-0c55b6a18fdb" providerId="ADAL" clId="{8C58F433-6626-46BE-8D41-35A341725701}" dt="2026-05-18T09:28:16.842" v="402" actId="478"/>
          <ac:spMkLst>
            <pc:docMk/>
            <pc:sldMk cId="3093798451" sldId="307"/>
            <ac:spMk id="2" creationId="{8D0A86C2-C3A1-5E4B-22ED-CF4DBD32E085}"/>
          </ac:spMkLst>
        </pc:spChg>
        <pc:spChg chg="add del mod">
          <ac:chgData name="FernandezDiaz, Cynthia (NFITD)" userId="f97d65fe-6dec-4cca-9174-0c55b6a18fdb" providerId="ADAL" clId="{8C58F433-6626-46BE-8D41-35A341725701}" dt="2026-05-18T09:28:16.842" v="402" actId="478"/>
          <ac:spMkLst>
            <pc:docMk/>
            <pc:sldMk cId="3093798451" sldId="307"/>
            <ac:spMk id="3" creationId="{488BCA43-13CC-5BA6-ADB5-B1463B671F79}"/>
          </ac:spMkLst>
        </pc:spChg>
        <pc:spChg chg="add del mod">
          <ac:chgData name="FernandezDiaz, Cynthia (NFITD)" userId="f97d65fe-6dec-4cca-9174-0c55b6a18fdb" providerId="ADAL" clId="{8C58F433-6626-46BE-8D41-35A341725701}" dt="2026-05-18T09:28:16.842" v="402" actId="478"/>
          <ac:spMkLst>
            <pc:docMk/>
            <pc:sldMk cId="3093798451" sldId="307"/>
            <ac:spMk id="4" creationId="{353CAF09-0349-3242-A3F3-30E2EFD7ABCF}"/>
          </ac:spMkLst>
        </pc:spChg>
        <pc:spChg chg="del mod topLvl">
          <ac:chgData name="FernandezDiaz, Cynthia (NFITD)" userId="f97d65fe-6dec-4cca-9174-0c55b6a18fdb" providerId="ADAL" clId="{8C58F433-6626-46BE-8D41-35A341725701}" dt="2026-05-18T09:29:24.046" v="407" actId="478"/>
          <ac:spMkLst>
            <pc:docMk/>
            <pc:sldMk cId="3093798451" sldId="307"/>
            <ac:spMk id="6" creationId="{59504CE0-1FB6-A5A5-DC0C-2DDC7E0B773E}"/>
          </ac:spMkLst>
        </pc:spChg>
        <pc:spChg chg="mod">
          <ac:chgData name="FernandezDiaz, Cynthia (NFITD)" userId="f97d65fe-6dec-4cca-9174-0c55b6a18fdb" providerId="ADAL" clId="{8C58F433-6626-46BE-8D41-35A341725701}" dt="2026-05-19T03:56:05.643" v="1835" actId="20577"/>
          <ac:spMkLst>
            <pc:docMk/>
            <pc:sldMk cId="3093798451" sldId="307"/>
            <ac:spMk id="8" creationId="{1C49C805-6268-55CE-1F55-607C96BEB5D5}"/>
          </ac:spMkLst>
        </pc:spChg>
        <pc:spChg chg="del">
          <ac:chgData name="FernandezDiaz, Cynthia (NFITD)" userId="f97d65fe-6dec-4cca-9174-0c55b6a18fdb" providerId="ADAL" clId="{8C58F433-6626-46BE-8D41-35A341725701}" dt="2026-05-18T09:19:25.143" v="381" actId="478"/>
          <ac:spMkLst>
            <pc:docMk/>
            <pc:sldMk cId="3093798451" sldId="307"/>
            <ac:spMk id="10" creationId="{D522DA06-D3DA-FD2D-D302-3CAFE5419AE8}"/>
          </ac:spMkLst>
        </pc:spChg>
        <pc:spChg chg="del">
          <ac:chgData name="FernandezDiaz, Cynthia (NFITD)" userId="f97d65fe-6dec-4cca-9174-0c55b6a18fdb" providerId="ADAL" clId="{8C58F433-6626-46BE-8D41-35A341725701}" dt="2026-05-18T09:19:26.747" v="382" actId="478"/>
          <ac:spMkLst>
            <pc:docMk/>
            <pc:sldMk cId="3093798451" sldId="307"/>
            <ac:spMk id="12" creationId="{474BED6D-2B30-58E4-B94C-E068ADB03D74}"/>
          </ac:spMkLst>
        </pc:spChg>
        <pc:spChg chg="del">
          <ac:chgData name="FernandezDiaz, Cynthia (NFITD)" userId="f97d65fe-6dec-4cca-9174-0c55b6a18fdb" providerId="ADAL" clId="{8C58F433-6626-46BE-8D41-35A341725701}" dt="2026-05-18T09:19:28.483" v="383" actId="478"/>
          <ac:spMkLst>
            <pc:docMk/>
            <pc:sldMk cId="3093798451" sldId="307"/>
            <ac:spMk id="14" creationId="{D55CFDAF-6DBC-DD17-B412-0F36E8E7E079}"/>
          </ac:spMkLst>
        </pc:spChg>
        <pc:spChg chg="add mod">
          <ac:chgData name="FernandezDiaz, Cynthia (NFITD)" userId="f97d65fe-6dec-4cca-9174-0c55b6a18fdb" providerId="ADAL" clId="{8C58F433-6626-46BE-8D41-35A341725701}" dt="2026-05-18T10:13:39.371" v="903" actId="113"/>
          <ac:spMkLst>
            <pc:docMk/>
            <pc:sldMk cId="3093798451" sldId="307"/>
            <ac:spMk id="16" creationId="{DD54F8CE-BAB9-959A-DB4F-694D9D1BE1A5}"/>
          </ac:spMkLst>
        </pc:spChg>
        <pc:spChg chg="add mod">
          <ac:chgData name="FernandezDiaz, Cynthia (NFITD)" userId="f97d65fe-6dec-4cca-9174-0c55b6a18fdb" providerId="ADAL" clId="{8C58F433-6626-46BE-8D41-35A341725701}" dt="2026-05-18T10:14:29.752" v="910" actId="164"/>
          <ac:spMkLst>
            <pc:docMk/>
            <pc:sldMk cId="3093798451" sldId="307"/>
            <ac:spMk id="18" creationId="{74FA07BD-78C6-C20E-C2DF-201504D9854B}"/>
          </ac:spMkLst>
        </pc:spChg>
        <pc:spChg chg="add mod">
          <ac:chgData name="FernandezDiaz, Cynthia (NFITD)" userId="f97d65fe-6dec-4cca-9174-0c55b6a18fdb" providerId="ADAL" clId="{8C58F433-6626-46BE-8D41-35A341725701}" dt="2026-05-19T03:56:18.421" v="1837" actId="20577"/>
          <ac:spMkLst>
            <pc:docMk/>
            <pc:sldMk cId="3093798451" sldId="307"/>
            <ac:spMk id="20" creationId="{8FAC55EE-CB11-5FB0-66B0-B11C836C7C22}"/>
          </ac:spMkLst>
        </pc:spChg>
        <pc:spChg chg="add mod">
          <ac:chgData name="FernandezDiaz, Cynthia (NFITD)" userId="f97d65fe-6dec-4cca-9174-0c55b6a18fdb" providerId="ADAL" clId="{8C58F433-6626-46BE-8D41-35A341725701}" dt="2026-05-18T10:14:45.769" v="912" actId="164"/>
          <ac:spMkLst>
            <pc:docMk/>
            <pc:sldMk cId="3093798451" sldId="307"/>
            <ac:spMk id="27" creationId="{3204A028-9889-AB71-A96B-59AB3B57B33E}"/>
          </ac:spMkLst>
        </pc:spChg>
        <pc:spChg chg="add mod">
          <ac:chgData name="FernandezDiaz, Cynthia (NFITD)" userId="f97d65fe-6dec-4cca-9174-0c55b6a18fdb" providerId="ADAL" clId="{8C58F433-6626-46BE-8D41-35A341725701}" dt="2026-05-18T10:14:51.829" v="913" actId="164"/>
          <ac:spMkLst>
            <pc:docMk/>
            <pc:sldMk cId="3093798451" sldId="307"/>
            <ac:spMk id="33" creationId="{B99C5D26-F0A2-1490-7A19-1208681B4D7F}"/>
          </ac:spMkLst>
        </pc:spChg>
        <pc:grpChg chg="add del mod">
          <ac:chgData name="FernandezDiaz, Cynthia (NFITD)" userId="f97d65fe-6dec-4cca-9174-0c55b6a18fdb" providerId="ADAL" clId="{8C58F433-6626-46BE-8D41-35A341725701}" dt="2026-05-18T09:29:24.046" v="407" actId="478"/>
          <ac:grpSpMkLst>
            <pc:docMk/>
            <pc:sldMk cId="3093798451" sldId="307"/>
            <ac:grpSpMk id="5" creationId="{4374DFC1-B734-09E8-849D-F0B06B16EE99}"/>
          </ac:grpSpMkLst>
        </pc:grpChg>
        <pc:grpChg chg="add mod">
          <ac:chgData name="FernandezDiaz, Cynthia (NFITD)" userId="f97d65fe-6dec-4cca-9174-0c55b6a18fdb" providerId="ADAL" clId="{8C58F433-6626-46BE-8D41-35A341725701}" dt="2026-05-18T10:14:45.769" v="912" actId="164"/>
          <ac:grpSpMkLst>
            <pc:docMk/>
            <pc:sldMk cId="3093798451" sldId="307"/>
            <ac:grpSpMk id="34" creationId="{EBBA9911-1BEB-AEDA-6EA7-D63D79F95013}"/>
          </ac:grpSpMkLst>
        </pc:grpChg>
        <pc:grpChg chg="add mod">
          <ac:chgData name="FernandezDiaz, Cynthia (NFITD)" userId="f97d65fe-6dec-4cca-9174-0c55b6a18fdb" providerId="ADAL" clId="{8C58F433-6626-46BE-8D41-35A341725701}" dt="2026-05-18T10:14:29.752" v="910" actId="164"/>
          <ac:grpSpMkLst>
            <pc:docMk/>
            <pc:sldMk cId="3093798451" sldId="307"/>
            <ac:grpSpMk id="35" creationId="{462FC03A-C745-661C-B822-D8D0E991C051}"/>
          </ac:grpSpMkLst>
        </pc:grpChg>
        <pc:grpChg chg="add mod">
          <ac:chgData name="FernandezDiaz, Cynthia (NFITD)" userId="f97d65fe-6dec-4cca-9174-0c55b6a18fdb" providerId="ADAL" clId="{8C58F433-6626-46BE-8D41-35A341725701}" dt="2026-05-18T10:14:36.661" v="911" actId="164"/>
          <ac:grpSpMkLst>
            <pc:docMk/>
            <pc:sldMk cId="3093798451" sldId="307"/>
            <ac:grpSpMk id="36" creationId="{0EDD5153-D599-D4AC-B214-CFB86F0C02CD}"/>
          </ac:grpSpMkLst>
        </pc:grpChg>
        <pc:grpChg chg="add mod">
          <ac:chgData name="FernandezDiaz, Cynthia (NFITD)" userId="f97d65fe-6dec-4cca-9174-0c55b6a18fdb" providerId="ADAL" clId="{8C58F433-6626-46BE-8D41-35A341725701}" dt="2026-05-19T04:01:40.885" v="1873" actId="1076"/>
          <ac:grpSpMkLst>
            <pc:docMk/>
            <pc:sldMk cId="3093798451" sldId="307"/>
            <ac:grpSpMk id="37" creationId="{DB066149-62E9-4C9A-6D77-9618D8BADAE0}"/>
          </ac:grpSpMkLst>
        </pc:grpChg>
        <pc:grpChg chg="add mod">
          <ac:chgData name="FernandezDiaz, Cynthia (NFITD)" userId="f97d65fe-6dec-4cca-9174-0c55b6a18fdb" providerId="ADAL" clId="{8C58F433-6626-46BE-8D41-35A341725701}" dt="2026-05-18T10:14:51.829" v="913" actId="164"/>
          <ac:grpSpMkLst>
            <pc:docMk/>
            <pc:sldMk cId="3093798451" sldId="307"/>
            <ac:grpSpMk id="38" creationId="{EE759CD5-0E9D-EAF3-0961-5103F6B788A4}"/>
          </ac:grpSpMkLst>
        </pc:grpChg>
        <pc:picChg chg="add mod modCrop">
          <ac:chgData name="FernandezDiaz, Cynthia (NFITD)" userId="f97d65fe-6dec-4cca-9174-0c55b6a18fdb" providerId="ADAL" clId="{8C58F433-6626-46BE-8D41-35A341725701}" dt="2026-05-18T10:14:29.752" v="910" actId="164"/>
          <ac:picMkLst>
            <pc:docMk/>
            <pc:sldMk cId="3093798451" sldId="307"/>
            <ac:picMk id="9" creationId="{9939EFB7-3AF7-BBD4-A00F-B5388F7153F8}"/>
          </ac:picMkLst>
        </pc:picChg>
        <pc:picChg chg="add mod">
          <ac:chgData name="FernandezDiaz, Cynthia (NFITD)" userId="f97d65fe-6dec-4cca-9174-0c55b6a18fdb" providerId="ADAL" clId="{8C58F433-6626-46BE-8D41-35A341725701}" dt="2026-05-18T10:12:30.866" v="880" actId="1076"/>
          <ac:picMkLst>
            <pc:docMk/>
            <pc:sldMk cId="3093798451" sldId="307"/>
            <ac:picMk id="13" creationId="{D599C216-4CAA-14FF-4308-7E173B6E019C}"/>
          </ac:picMkLst>
        </pc:picChg>
        <pc:picChg chg="add mod">
          <ac:chgData name="FernandezDiaz, Cynthia (NFITD)" userId="f97d65fe-6dec-4cca-9174-0c55b6a18fdb" providerId="ADAL" clId="{8C58F433-6626-46BE-8D41-35A341725701}" dt="2026-05-18T10:14:36.661" v="911" actId="164"/>
          <ac:picMkLst>
            <pc:docMk/>
            <pc:sldMk cId="3093798451" sldId="307"/>
            <ac:picMk id="22" creationId="{4395792A-AC49-65C5-06E2-A5EB2C1D171D}"/>
          </ac:picMkLst>
        </pc:picChg>
        <pc:picChg chg="add del mod">
          <ac:chgData name="FernandezDiaz, Cynthia (NFITD)" userId="f97d65fe-6dec-4cca-9174-0c55b6a18fdb" providerId="ADAL" clId="{8C58F433-6626-46BE-8D41-35A341725701}" dt="2026-05-18T09:58:03.067" v="702" actId="478"/>
          <ac:picMkLst>
            <pc:docMk/>
            <pc:sldMk cId="3093798451" sldId="307"/>
            <ac:picMk id="24" creationId="{3B3FE774-E787-AF71-A71F-C2E1BE8D42EF}"/>
          </ac:picMkLst>
        </pc:picChg>
        <pc:picChg chg="add mod">
          <ac:chgData name="FernandezDiaz, Cynthia (NFITD)" userId="f97d65fe-6dec-4cca-9174-0c55b6a18fdb" providerId="ADAL" clId="{8C58F433-6626-46BE-8D41-35A341725701}" dt="2026-05-18T10:11:41.033" v="869" actId="164"/>
          <ac:picMkLst>
            <pc:docMk/>
            <pc:sldMk cId="3093798451" sldId="307"/>
            <ac:picMk id="26" creationId="{1B1E733B-24AA-BCC0-E9E5-C78C893331B5}"/>
          </ac:picMkLst>
        </pc:picChg>
        <pc:picChg chg="add mod">
          <ac:chgData name="FernandezDiaz, Cynthia (NFITD)" userId="f97d65fe-6dec-4cca-9174-0c55b6a18fdb" providerId="ADAL" clId="{8C58F433-6626-46BE-8D41-35A341725701}" dt="2026-05-18T10:11:41.033" v="869" actId="164"/>
          <ac:picMkLst>
            <pc:docMk/>
            <pc:sldMk cId="3093798451" sldId="307"/>
            <ac:picMk id="29" creationId="{9F9B5F3A-A59D-ECAF-01DD-094A8FD723AA}"/>
          </ac:picMkLst>
        </pc:picChg>
        <pc:picChg chg="add mod">
          <ac:chgData name="FernandezDiaz, Cynthia (NFITD)" userId="f97d65fe-6dec-4cca-9174-0c55b6a18fdb" providerId="ADAL" clId="{8C58F433-6626-46BE-8D41-35A341725701}" dt="2026-05-18T10:14:51.829" v="913" actId="164"/>
          <ac:picMkLst>
            <pc:docMk/>
            <pc:sldMk cId="3093798451" sldId="307"/>
            <ac:picMk id="31" creationId="{CB363760-220E-30D8-FA11-926E99DDA13A}"/>
          </ac:picMkLst>
        </pc:picChg>
      </pc:sldChg>
      <pc:sldChg chg="addSp delSp modSp add mod modTransition modAnim">
        <pc:chgData name="FernandezDiaz, Cynthia (NFITD)" userId="f97d65fe-6dec-4cca-9174-0c55b6a18fdb" providerId="ADAL" clId="{8C58F433-6626-46BE-8D41-35A341725701}" dt="2026-05-19T03:58:45.921" v="1850"/>
        <pc:sldMkLst>
          <pc:docMk/>
          <pc:sldMk cId="3349966239" sldId="308"/>
        </pc:sldMkLst>
        <pc:spChg chg="add mod">
          <ac:chgData name="FernandezDiaz, Cynthia (NFITD)" userId="f97d65fe-6dec-4cca-9174-0c55b6a18fdb" providerId="ADAL" clId="{8C58F433-6626-46BE-8D41-35A341725701}" dt="2026-05-18T10:42:17.361" v="1136" actId="108"/>
          <ac:spMkLst>
            <pc:docMk/>
            <pc:sldMk cId="3349966239" sldId="308"/>
            <ac:spMk id="5" creationId="{7FACB5E7-6597-70F7-17B3-2E73E50FC500}"/>
          </ac:spMkLst>
        </pc:spChg>
        <pc:spChg chg="mod">
          <ac:chgData name="FernandezDiaz, Cynthia (NFITD)" userId="f97d65fe-6dec-4cca-9174-0c55b6a18fdb" providerId="ADAL" clId="{8C58F433-6626-46BE-8D41-35A341725701}" dt="2026-05-18T10:19:38.409" v="953"/>
          <ac:spMkLst>
            <pc:docMk/>
            <pc:sldMk cId="3349966239" sldId="308"/>
            <ac:spMk id="8" creationId="{1602B36B-D26A-38F3-C2A0-63AF7BEC4012}"/>
          </ac:spMkLst>
        </pc:spChg>
        <pc:spChg chg="add mod">
          <ac:chgData name="FernandezDiaz, Cynthia (NFITD)" userId="f97d65fe-6dec-4cca-9174-0c55b6a18fdb" providerId="ADAL" clId="{8C58F433-6626-46BE-8D41-35A341725701}" dt="2026-05-18T10:20:27.309" v="970" actId="1076"/>
          <ac:spMkLst>
            <pc:docMk/>
            <pc:sldMk cId="3349966239" sldId="308"/>
            <ac:spMk id="10" creationId="{066D43BD-C57E-6E00-9E56-FFBBAAB84F31}"/>
          </ac:spMkLst>
        </pc:spChg>
        <pc:spChg chg="add mod">
          <ac:chgData name="FernandezDiaz, Cynthia (NFITD)" userId="f97d65fe-6dec-4cca-9174-0c55b6a18fdb" providerId="ADAL" clId="{8C58F433-6626-46BE-8D41-35A341725701}" dt="2026-05-19T03:56:53.997" v="1838" actId="1076"/>
          <ac:spMkLst>
            <pc:docMk/>
            <pc:sldMk cId="3349966239" sldId="308"/>
            <ac:spMk id="12" creationId="{60879E69-9F1E-C466-002F-CC9CA4831C73}"/>
          </ac:spMkLst>
        </pc:spChg>
        <pc:spChg chg="del">
          <ac:chgData name="FernandezDiaz, Cynthia (NFITD)" userId="f97d65fe-6dec-4cca-9174-0c55b6a18fdb" providerId="ADAL" clId="{8C58F433-6626-46BE-8D41-35A341725701}" dt="2026-05-18T10:15:48.561" v="921" actId="478"/>
          <ac:spMkLst>
            <pc:docMk/>
            <pc:sldMk cId="3349966239" sldId="308"/>
            <ac:spMk id="16" creationId="{F6B889A2-D5B8-0604-6820-B9090225E4EE}"/>
          </ac:spMkLst>
        </pc:spChg>
        <pc:spChg chg="del topLvl">
          <ac:chgData name="FernandezDiaz, Cynthia (NFITD)" userId="f97d65fe-6dec-4cca-9174-0c55b6a18fdb" providerId="ADAL" clId="{8C58F433-6626-46BE-8D41-35A341725701}" dt="2026-05-18T10:15:54.018" v="923" actId="478"/>
          <ac:spMkLst>
            <pc:docMk/>
            <pc:sldMk cId="3349966239" sldId="308"/>
            <ac:spMk id="27" creationId="{067D8500-00E4-7965-618B-B61FB9654A26}"/>
          </ac:spMkLst>
        </pc:spChg>
        <pc:spChg chg="del topLvl">
          <ac:chgData name="FernandezDiaz, Cynthia (NFITD)" userId="f97d65fe-6dec-4cca-9174-0c55b6a18fdb" providerId="ADAL" clId="{8C58F433-6626-46BE-8D41-35A341725701}" dt="2026-05-18T10:15:56.174" v="924" actId="478"/>
          <ac:spMkLst>
            <pc:docMk/>
            <pc:sldMk cId="3349966239" sldId="308"/>
            <ac:spMk id="33" creationId="{6FAC966E-6498-90E7-34C1-EB5CB6E415DA}"/>
          </ac:spMkLst>
        </pc:spChg>
        <pc:spChg chg="add mod">
          <ac:chgData name="FernandezDiaz, Cynthia (NFITD)" userId="f97d65fe-6dec-4cca-9174-0c55b6a18fdb" providerId="ADAL" clId="{8C58F433-6626-46BE-8D41-35A341725701}" dt="2026-05-18T10:41:41.948" v="1133" actId="164"/>
          <ac:spMkLst>
            <pc:docMk/>
            <pc:sldMk cId="3349966239" sldId="308"/>
            <ac:spMk id="44" creationId="{54CE9169-C246-1A1A-10AD-9CC611BF0470}"/>
          </ac:spMkLst>
        </pc:spChg>
        <pc:spChg chg="mod">
          <ac:chgData name="FernandezDiaz, Cynthia (NFITD)" userId="f97d65fe-6dec-4cca-9174-0c55b6a18fdb" providerId="ADAL" clId="{8C58F433-6626-46BE-8D41-35A341725701}" dt="2026-05-18T10:29:25.881" v="1010"/>
          <ac:spMkLst>
            <pc:docMk/>
            <pc:sldMk cId="3349966239" sldId="308"/>
            <ac:spMk id="48" creationId="{62F5D202-84B9-6D03-F183-D4C8E31B13DE}"/>
          </ac:spMkLst>
        </pc:spChg>
        <pc:spChg chg="add mod">
          <ac:chgData name="FernandezDiaz, Cynthia (NFITD)" userId="f97d65fe-6dec-4cca-9174-0c55b6a18fdb" providerId="ADAL" clId="{8C58F433-6626-46BE-8D41-35A341725701}" dt="2026-05-18T10:41:48.375" v="1134" actId="164"/>
          <ac:spMkLst>
            <pc:docMk/>
            <pc:sldMk cId="3349966239" sldId="308"/>
            <ac:spMk id="50" creationId="{870B560B-6C6C-2E5B-91C6-91B578D4201E}"/>
          </ac:spMkLst>
        </pc:spChg>
        <pc:spChg chg="add del mod">
          <ac:chgData name="FernandezDiaz, Cynthia (NFITD)" userId="f97d65fe-6dec-4cca-9174-0c55b6a18fdb" providerId="ADAL" clId="{8C58F433-6626-46BE-8D41-35A341725701}" dt="2026-05-18T10:31:46.243" v="1033" actId="478"/>
          <ac:spMkLst>
            <pc:docMk/>
            <pc:sldMk cId="3349966239" sldId="308"/>
            <ac:spMk id="51" creationId="{281BD154-866F-D481-A688-94CD3D902D73}"/>
          </ac:spMkLst>
        </pc:spChg>
        <pc:spChg chg="add mod">
          <ac:chgData name="FernandezDiaz, Cynthia (NFITD)" userId="f97d65fe-6dec-4cca-9174-0c55b6a18fdb" providerId="ADAL" clId="{8C58F433-6626-46BE-8D41-35A341725701}" dt="2026-05-18T10:33:17.802" v="1050" actId="14100"/>
          <ac:spMkLst>
            <pc:docMk/>
            <pc:sldMk cId="3349966239" sldId="308"/>
            <ac:spMk id="52" creationId="{9C5D3428-28D9-F12B-0DFC-0E65D8601471}"/>
          </ac:spMkLst>
        </pc:spChg>
        <pc:spChg chg="add mod">
          <ac:chgData name="FernandezDiaz, Cynthia (NFITD)" userId="f97d65fe-6dec-4cca-9174-0c55b6a18fdb" providerId="ADAL" clId="{8C58F433-6626-46BE-8D41-35A341725701}" dt="2026-05-18T10:34:11.457" v="1058"/>
          <ac:spMkLst>
            <pc:docMk/>
            <pc:sldMk cId="3349966239" sldId="308"/>
            <ac:spMk id="55" creationId="{C3E978E5-E700-54A1-995D-0C4D349C6536}"/>
          </ac:spMkLst>
        </pc:spChg>
        <pc:spChg chg="add mod">
          <ac:chgData name="FernandezDiaz, Cynthia (NFITD)" userId="f97d65fe-6dec-4cca-9174-0c55b6a18fdb" providerId="ADAL" clId="{8C58F433-6626-46BE-8D41-35A341725701}" dt="2026-05-18T10:34:11.684" v="1059"/>
          <ac:spMkLst>
            <pc:docMk/>
            <pc:sldMk cId="3349966239" sldId="308"/>
            <ac:spMk id="56" creationId="{00B0FFF9-94BB-2C26-F876-D24721BFCF24}"/>
          </ac:spMkLst>
        </pc:spChg>
        <pc:spChg chg="add mod">
          <ac:chgData name="FernandezDiaz, Cynthia (NFITD)" userId="f97d65fe-6dec-4cca-9174-0c55b6a18fdb" providerId="ADAL" clId="{8C58F433-6626-46BE-8D41-35A341725701}" dt="2026-05-18T10:41:53.134" v="1135" actId="164"/>
          <ac:spMkLst>
            <pc:docMk/>
            <pc:sldMk cId="3349966239" sldId="308"/>
            <ac:spMk id="60" creationId="{990C522F-4875-F142-29B9-CB1EEF8E985F}"/>
          </ac:spMkLst>
        </pc:spChg>
        <pc:grpChg chg="add mod">
          <ac:chgData name="FernandezDiaz, Cynthia (NFITD)" userId="f97d65fe-6dec-4cca-9174-0c55b6a18fdb" providerId="ADAL" clId="{8C58F433-6626-46BE-8D41-35A341725701}" dt="2026-05-18T10:35:06.784" v="1066" actId="1076"/>
          <ac:grpSpMkLst>
            <pc:docMk/>
            <pc:sldMk cId="3349966239" sldId="308"/>
            <ac:grpSpMk id="6" creationId="{8B080AEB-3485-E02F-921E-92CCB8182F17}"/>
          </ac:grpSpMkLst>
        </pc:grpChg>
        <pc:grpChg chg="add mod">
          <ac:chgData name="FernandezDiaz, Cynthia (NFITD)" userId="f97d65fe-6dec-4cca-9174-0c55b6a18fdb" providerId="ADAL" clId="{8C58F433-6626-46BE-8D41-35A341725701}" dt="2026-05-18T10:26:39.456" v="1006" actId="164"/>
          <ac:grpSpMkLst>
            <pc:docMk/>
            <pc:sldMk cId="3349966239" sldId="308"/>
            <ac:grpSpMk id="17" creationId="{56DE4189-9532-4662-0AD8-43352638D195}"/>
          </ac:grpSpMkLst>
        </pc:grpChg>
        <pc:grpChg chg="mod">
          <ac:chgData name="FernandezDiaz, Cynthia (NFITD)" userId="f97d65fe-6dec-4cca-9174-0c55b6a18fdb" providerId="ADAL" clId="{8C58F433-6626-46BE-8D41-35A341725701}" dt="2026-05-18T10:26:39.456" v="1006" actId="164"/>
          <ac:grpSpMkLst>
            <pc:docMk/>
            <pc:sldMk cId="3349966239" sldId="308"/>
            <ac:grpSpMk id="19" creationId="{D3EEE906-A5D9-B1F2-145C-48FB05F008B2}"/>
          </ac:grpSpMkLst>
        </pc:grpChg>
        <pc:grpChg chg="mod topLvl">
          <ac:chgData name="FernandezDiaz, Cynthia (NFITD)" userId="f97d65fe-6dec-4cca-9174-0c55b6a18fdb" providerId="ADAL" clId="{8C58F433-6626-46BE-8D41-35A341725701}" dt="2026-05-18T10:33:58.026" v="1054" actId="1076"/>
          <ac:grpSpMkLst>
            <pc:docMk/>
            <pc:sldMk cId="3349966239" sldId="308"/>
            <ac:grpSpMk id="34" creationId="{51424D64-9FBD-B4A3-DC41-F12A00633A2C}"/>
          </ac:grpSpMkLst>
        </pc:grpChg>
        <pc:grpChg chg="del">
          <ac:chgData name="FernandezDiaz, Cynthia (NFITD)" userId="f97d65fe-6dec-4cca-9174-0c55b6a18fdb" providerId="ADAL" clId="{8C58F433-6626-46BE-8D41-35A341725701}" dt="2026-05-18T10:15:45.309" v="919" actId="478"/>
          <ac:grpSpMkLst>
            <pc:docMk/>
            <pc:sldMk cId="3349966239" sldId="308"/>
            <ac:grpSpMk id="35" creationId="{43A67A16-D826-7477-0455-DDCD81E08397}"/>
          </ac:grpSpMkLst>
        </pc:grpChg>
        <pc:grpChg chg="del">
          <ac:chgData name="FernandezDiaz, Cynthia (NFITD)" userId="f97d65fe-6dec-4cca-9174-0c55b6a18fdb" providerId="ADAL" clId="{8C58F433-6626-46BE-8D41-35A341725701}" dt="2026-05-18T10:15:47.004" v="920" actId="478"/>
          <ac:grpSpMkLst>
            <pc:docMk/>
            <pc:sldMk cId="3349966239" sldId="308"/>
            <ac:grpSpMk id="36" creationId="{F3B02C90-0447-F1D6-7E48-784FB7ACB0EA}"/>
          </ac:grpSpMkLst>
        </pc:grpChg>
        <pc:grpChg chg="del">
          <ac:chgData name="FernandezDiaz, Cynthia (NFITD)" userId="f97d65fe-6dec-4cca-9174-0c55b6a18fdb" providerId="ADAL" clId="{8C58F433-6626-46BE-8D41-35A341725701}" dt="2026-05-18T10:15:54.018" v="923" actId="478"/>
          <ac:grpSpMkLst>
            <pc:docMk/>
            <pc:sldMk cId="3349966239" sldId="308"/>
            <ac:grpSpMk id="37" creationId="{B74DD69B-12E5-726F-B287-3DA796C8A76C}"/>
          </ac:grpSpMkLst>
        </pc:grpChg>
        <pc:grpChg chg="del">
          <ac:chgData name="FernandezDiaz, Cynthia (NFITD)" userId="f97d65fe-6dec-4cca-9174-0c55b6a18fdb" providerId="ADAL" clId="{8C58F433-6626-46BE-8D41-35A341725701}" dt="2026-05-18T10:15:56.174" v="924" actId="478"/>
          <ac:grpSpMkLst>
            <pc:docMk/>
            <pc:sldMk cId="3349966239" sldId="308"/>
            <ac:grpSpMk id="38" creationId="{3064BE00-66E6-FB9F-BDBE-4D4F947DA312}"/>
          </ac:grpSpMkLst>
        </pc:grpChg>
        <pc:grpChg chg="add mod">
          <ac:chgData name="FernandezDiaz, Cynthia (NFITD)" userId="f97d65fe-6dec-4cca-9174-0c55b6a18fdb" providerId="ADAL" clId="{8C58F433-6626-46BE-8D41-35A341725701}" dt="2026-05-18T10:26:39.456" v="1006" actId="164"/>
          <ac:grpSpMkLst>
            <pc:docMk/>
            <pc:sldMk cId="3349966239" sldId="308"/>
            <ac:grpSpMk id="45" creationId="{9D8886DB-F313-F682-6614-AA358A429E85}"/>
          </ac:grpSpMkLst>
        </pc:grpChg>
        <pc:grpChg chg="add mod">
          <ac:chgData name="FernandezDiaz, Cynthia (NFITD)" userId="f97d65fe-6dec-4cca-9174-0c55b6a18fdb" providerId="ADAL" clId="{8C58F433-6626-46BE-8D41-35A341725701}" dt="2026-05-18T10:41:41.948" v="1133" actId="164"/>
          <ac:grpSpMkLst>
            <pc:docMk/>
            <pc:sldMk cId="3349966239" sldId="308"/>
            <ac:grpSpMk id="46" creationId="{75D5E762-FF85-6BC9-7C53-16FEBB3775C3}"/>
          </ac:grpSpMkLst>
        </pc:grpChg>
        <pc:grpChg chg="add mod">
          <ac:chgData name="FernandezDiaz, Cynthia (NFITD)" userId="f97d65fe-6dec-4cca-9174-0c55b6a18fdb" providerId="ADAL" clId="{8C58F433-6626-46BE-8D41-35A341725701}" dt="2026-05-18T10:41:41.948" v="1133" actId="164"/>
          <ac:grpSpMkLst>
            <pc:docMk/>
            <pc:sldMk cId="3349966239" sldId="308"/>
            <ac:grpSpMk id="63" creationId="{6B09FD46-FF37-46A8-5F8C-5B49D995F8AB}"/>
          </ac:grpSpMkLst>
        </pc:grpChg>
        <pc:grpChg chg="add mod">
          <ac:chgData name="FernandezDiaz, Cynthia (NFITD)" userId="f97d65fe-6dec-4cca-9174-0c55b6a18fdb" providerId="ADAL" clId="{8C58F433-6626-46BE-8D41-35A341725701}" dt="2026-05-19T03:57:03.288" v="1840" actId="1076"/>
          <ac:grpSpMkLst>
            <pc:docMk/>
            <pc:sldMk cId="3349966239" sldId="308"/>
            <ac:grpSpMk id="64" creationId="{7821F121-B666-B4D1-FFBE-37D22141BE90}"/>
          </ac:grpSpMkLst>
        </pc:grpChg>
        <pc:grpChg chg="add mod">
          <ac:chgData name="FernandezDiaz, Cynthia (NFITD)" userId="f97d65fe-6dec-4cca-9174-0c55b6a18fdb" providerId="ADAL" clId="{8C58F433-6626-46BE-8D41-35A341725701}" dt="2026-05-19T03:56:59.431" v="1839" actId="1076"/>
          <ac:grpSpMkLst>
            <pc:docMk/>
            <pc:sldMk cId="3349966239" sldId="308"/>
            <ac:grpSpMk id="65" creationId="{D32951CE-6F3D-664D-0E8F-3402409EC802}"/>
          </ac:grpSpMkLst>
        </pc:grpChg>
        <pc:picChg chg="add mod">
          <ac:chgData name="FernandezDiaz, Cynthia (NFITD)" userId="f97d65fe-6dec-4cca-9174-0c55b6a18fdb" providerId="ADAL" clId="{8C58F433-6626-46BE-8D41-35A341725701}" dt="2026-05-18T10:19:21.874" v="951" actId="164"/>
          <ac:picMkLst>
            <pc:docMk/>
            <pc:sldMk cId="3349966239" sldId="308"/>
            <ac:picMk id="3" creationId="{6E566234-426B-21B5-489B-F07C166EA9BA}"/>
          </ac:picMkLst>
        </pc:picChg>
        <pc:picChg chg="del">
          <ac:chgData name="FernandezDiaz, Cynthia (NFITD)" userId="f97d65fe-6dec-4cca-9174-0c55b6a18fdb" providerId="ADAL" clId="{8C58F433-6626-46BE-8D41-35A341725701}" dt="2026-05-18T10:15:50.227" v="922" actId="478"/>
          <ac:picMkLst>
            <pc:docMk/>
            <pc:sldMk cId="3349966239" sldId="308"/>
            <ac:picMk id="13" creationId="{ACDD4118-A61A-CDE6-FDE3-8BAA1EF83B4A}"/>
          </ac:picMkLst>
        </pc:picChg>
        <pc:picChg chg="add mod">
          <ac:chgData name="FernandezDiaz, Cynthia (NFITD)" userId="f97d65fe-6dec-4cca-9174-0c55b6a18fdb" providerId="ADAL" clId="{8C58F433-6626-46BE-8D41-35A341725701}" dt="2026-05-19T03:56:53.997" v="1838" actId="1076"/>
          <ac:picMkLst>
            <pc:docMk/>
            <pc:sldMk cId="3349966239" sldId="308"/>
            <ac:picMk id="14" creationId="{8A56E8F4-54CE-5944-664B-5FD687138A41}"/>
          </ac:picMkLst>
        </pc:picChg>
        <pc:picChg chg="add mod">
          <ac:chgData name="FernandezDiaz, Cynthia (NFITD)" userId="f97d65fe-6dec-4cca-9174-0c55b6a18fdb" providerId="ADAL" clId="{8C58F433-6626-46BE-8D41-35A341725701}" dt="2026-05-19T03:56:53.997" v="1838" actId="1076"/>
          <ac:picMkLst>
            <pc:docMk/>
            <pc:sldMk cId="3349966239" sldId="308"/>
            <ac:picMk id="15" creationId="{1C57FB74-C08C-CC3B-F14E-FDEFEFCA354F}"/>
          </ac:picMkLst>
        </pc:picChg>
        <pc:picChg chg="mod">
          <ac:chgData name="FernandezDiaz, Cynthia (NFITD)" userId="f97d65fe-6dec-4cca-9174-0c55b6a18fdb" providerId="ADAL" clId="{8C58F433-6626-46BE-8D41-35A341725701}" dt="2026-05-19T03:56:53.997" v="1838" actId="1076"/>
          <ac:picMkLst>
            <pc:docMk/>
            <pc:sldMk cId="3349966239" sldId="308"/>
            <ac:picMk id="21" creationId="{DEE6D55E-5691-48FE-7C86-9B993744A853}"/>
          </ac:picMkLst>
        </pc:picChg>
        <pc:picChg chg="mod">
          <ac:chgData name="FernandezDiaz, Cynthia (NFITD)" userId="f97d65fe-6dec-4cca-9174-0c55b6a18fdb" providerId="ADAL" clId="{8C58F433-6626-46BE-8D41-35A341725701}" dt="2026-05-18T10:41:09.706" v="1132" actId="1076"/>
          <ac:picMkLst>
            <pc:docMk/>
            <pc:sldMk cId="3349966239" sldId="308"/>
            <ac:picMk id="23" creationId="{EB50CA06-CF26-1811-0F92-1AA567FB1764}"/>
          </ac:picMkLst>
        </pc:picChg>
        <pc:picChg chg="mod">
          <ac:chgData name="FernandezDiaz, Cynthia (NFITD)" userId="f97d65fe-6dec-4cca-9174-0c55b6a18fdb" providerId="ADAL" clId="{8C58F433-6626-46BE-8D41-35A341725701}" dt="2026-05-19T03:56:53.997" v="1838" actId="1076"/>
          <ac:picMkLst>
            <pc:docMk/>
            <pc:sldMk cId="3349966239" sldId="308"/>
            <ac:picMk id="24" creationId="{8C52DA6C-4D7F-B701-BB89-5B89426020A7}"/>
          </ac:picMkLst>
        </pc:picChg>
        <pc:picChg chg="mod">
          <ac:chgData name="FernandezDiaz, Cynthia (NFITD)" userId="f97d65fe-6dec-4cca-9174-0c55b6a18fdb" providerId="ADAL" clId="{8C58F433-6626-46BE-8D41-35A341725701}" dt="2026-05-18T10:41:09.706" v="1132" actId="1076"/>
          <ac:picMkLst>
            <pc:docMk/>
            <pc:sldMk cId="3349966239" sldId="308"/>
            <ac:picMk id="25" creationId="{F109444F-CB7D-FB02-2837-ACAEA438BFE1}"/>
          </ac:picMkLst>
        </pc:picChg>
        <pc:picChg chg="mod">
          <ac:chgData name="FernandezDiaz, Cynthia (NFITD)" userId="f97d65fe-6dec-4cca-9174-0c55b6a18fdb" providerId="ADAL" clId="{8C58F433-6626-46BE-8D41-35A341725701}" dt="2026-05-18T10:34:08.494" v="1056" actId="1076"/>
          <ac:picMkLst>
            <pc:docMk/>
            <pc:sldMk cId="3349966239" sldId="308"/>
            <ac:picMk id="26" creationId="{A11E9293-DD65-54D3-1ED8-CD331E89D89B}"/>
          </ac:picMkLst>
        </pc:picChg>
        <pc:picChg chg="mod">
          <ac:chgData name="FernandezDiaz, Cynthia (NFITD)" userId="f97d65fe-6dec-4cca-9174-0c55b6a18fdb" providerId="ADAL" clId="{8C58F433-6626-46BE-8D41-35A341725701}" dt="2026-05-19T03:56:53.997" v="1838" actId="1076"/>
          <ac:picMkLst>
            <pc:docMk/>
            <pc:sldMk cId="3349966239" sldId="308"/>
            <ac:picMk id="28" creationId="{7B003C47-A1FF-6575-5D50-E0490E659D2C}"/>
          </ac:picMkLst>
        </pc:picChg>
        <pc:picChg chg="mod">
          <ac:chgData name="FernandezDiaz, Cynthia (NFITD)" userId="f97d65fe-6dec-4cca-9174-0c55b6a18fdb" providerId="ADAL" clId="{8C58F433-6626-46BE-8D41-35A341725701}" dt="2026-05-18T10:33:09.132" v="1048" actId="1076"/>
          <ac:picMkLst>
            <pc:docMk/>
            <pc:sldMk cId="3349966239" sldId="308"/>
            <ac:picMk id="29" creationId="{493425AA-9A68-3A78-7DDF-156BB0A8AEA7}"/>
          </ac:picMkLst>
        </pc:picChg>
        <pc:picChg chg="mod">
          <ac:chgData name="FernandezDiaz, Cynthia (NFITD)" userId="f97d65fe-6dec-4cca-9174-0c55b6a18fdb" providerId="ADAL" clId="{8C58F433-6626-46BE-8D41-35A341725701}" dt="2026-05-19T03:56:53.997" v="1838" actId="1076"/>
          <ac:picMkLst>
            <pc:docMk/>
            <pc:sldMk cId="3349966239" sldId="308"/>
            <ac:picMk id="30" creationId="{53D5DF35-7774-91B5-761A-B21C98ACA0D7}"/>
          </ac:picMkLst>
        </pc:picChg>
        <pc:picChg chg="del topLvl">
          <ac:chgData name="FernandezDiaz, Cynthia (NFITD)" userId="f97d65fe-6dec-4cca-9174-0c55b6a18fdb" providerId="ADAL" clId="{8C58F433-6626-46BE-8D41-35A341725701}" dt="2026-05-18T10:15:57.570" v="925" actId="478"/>
          <ac:picMkLst>
            <pc:docMk/>
            <pc:sldMk cId="3349966239" sldId="308"/>
            <ac:picMk id="31" creationId="{7E95152F-25A0-6F28-52F4-C6AB2D2147A5}"/>
          </ac:picMkLst>
        </pc:picChg>
        <pc:picChg chg="mod">
          <ac:chgData name="FernandezDiaz, Cynthia (NFITD)" userId="f97d65fe-6dec-4cca-9174-0c55b6a18fdb" providerId="ADAL" clId="{8C58F433-6626-46BE-8D41-35A341725701}" dt="2026-05-19T03:56:53.997" v="1838" actId="1076"/>
          <ac:picMkLst>
            <pc:docMk/>
            <pc:sldMk cId="3349966239" sldId="308"/>
            <ac:picMk id="32" creationId="{86149DB9-5823-08E7-D010-51F9DBBDDDFC}"/>
          </ac:picMkLst>
        </pc:picChg>
        <pc:picChg chg="mod">
          <ac:chgData name="FernandezDiaz, Cynthia (NFITD)" userId="f97d65fe-6dec-4cca-9174-0c55b6a18fdb" providerId="ADAL" clId="{8C58F433-6626-46BE-8D41-35A341725701}" dt="2026-05-18T10:25:06.041" v="996" actId="1076"/>
          <ac:picMkLst>
            <pc:docMk/>
            <pc:sldMk cId="3349966239" sldId="308"/>
            <ac:picMk id="39" creationId="{CE14032D-E3B9-1C4B-FE29-A6CFEBBE237D}"/>
          </ac:picMkLst>
        </pc:picChg>
        <pc:picChg chg="mod">
          <ac:chgData name="FernandezDiaz, Cynthia (NFITD)" userId="f97d65fe-6dec-4cca-9174-0c55b6a18fdb" providerId="ADAL" clId="{8C58F433-6626-46BE-8D41-35A341725701}" dt="2026-05-18T10:25:06.041" v="996" actId="1076"/>
          <ac:picMkLst>
            <pc:docMk/>
            <pc:sldMk cId="3349966239" sldId="308"/>
            <ac:picMk id="40" creationId="{34457F8A-0D2B-49E9-6DD6-DD26E0EB4BA4}"/>
          </ac:picMkLst>
        </pc:picChg>
        <pc:picChg chg="mod">
          <ac:chgData name="FernandezDiaz, Cynthia (NFITD)" userId="f97d65fe-6dec-4cca-9174-0c55b6a18fdb" providerId="ADAL" clId="{8C58F433-6626-46BE-8D41-35A341725701}" dt="2026-05-19T03:56:53.997" v="1838" actId="1076"/>
          <ac:picMkLst>
            <pc:docMk/>
            <pc:sldMk cId="3349966239" sldId="308"/>
            <ac:picMk id="41" creationId="{68D1FE3B-55C2-4680-5806-D300982F6B79}"/>
          </ac:picMkLst>
        </pc:picChg>
        <pc:picChg chg="mod">
          <ac:chgData name="FernandezDiaz, Cynthia (NFITD)" userId="f97d65fe-6dec-4cca-9174-0c55b6a18fdb" providerId="ADAL" clId="{8C58F433-6626-46BE-8D41-35A341725701}" dt="2026-05-19T03:56:53.997" v="1838" actId="1076"/>
          <ac:picMkLst>
            <pc:docMk/>
            <pc:sldMk cId="3349966239" sldId="308"/>
            <ac:picMk id="42" creationId="{C5D8DF91-C554-F98A-1DD5-7377097A5C2B}"/>
          </ac:picMkLst>
        </pc:picChg>
        <pc:picChg chg="mod">
          <ac:chgData name="FernandezDiaz, Cynthia (NFITD)" userId="f97d65fe-6dec-4cca-9174-0c55b6a18fdb" providerId="ADAL" clId="{8C58F433-6626-46BE-8D41-35A341725701}" dt="2026-05-18T10:29:25.881" v="1010"/>
          <ac:picMkLst>
            <pc:docMk/>
            <pc:sldMk cId="3349966239" sldId="308"/>
            <ac:picMk id="47" creationId="{F0C53876-4220-4563-F31A-5B8D42EEE0EF}"/>
          </ac:picMkLst>
        </pc:picChg>
        <pc:picChg chg="add mod">
          <ac:chgData name="FernandezDiaz, Cynthia (NFITD)" userId="f97d65fe-6dec-4cca-9174-0c55b6a18fdb" providerId="ADAL" clId="{8C58F433-6626-46BE-8D41-35A341725701}" dt="2026-05-18T10:34:08.700" v="1057" actId="1076"/>
          <ac:picMkLst>
            <pc:docMk/>
            <pc:sldMk cId="3349966239" sldId="308"/>
            <ac:picMk id="54" creationId="{5B019675-CB55-1E2F-C84C-F26E23145719}"/>
          </ac:picMkLst>
        </pc:picChg>
        <pc:picChg chg="add mod">
          <ac:chgData name="FernandezDiaz, Cynthia (NFITD)" userId="f97d65fe-6dec-4cca-9174-0c55b6a18fdb" providerId="ADAL" clId="{8C58F433-6626-46BE-8D41-35A341725701}" dt="2026-05-18T10:41:48.375" v="1134" actId="164"/>
          <ac:picMkLst>
            <pc:docMk/>
            <pc:sldMk cId="3349966239" sldId="308"/>
            <ac:picMk id="58" creationId="{4DFEA080-2473-C675-8CFE-9A820D711E1E}"/>
          </ac:picMkLst>
        </pc:picChg>
        <pc:picChg chg="add mod ord">
          <ac:chgData name="FernandezDiaz, Cynthia (NFITD)" userId="f97d65fe-6dec-4cca-9174-0c55b6a18fdb" providerId="ADAL" clId="{8C58F433-6626-46BE-8D41-35A341725701}" dt="2026-05-18T10:41:53.134" v="1135" actId="164"/>
          <ac:picMkLst>
            <pc:docMk/>
            <pc:sldMk cId="3349966239" sldId="308"/>
            <ac:picMk id="62" creationId="{4A4B0ABD-B938-6DC3-6F97-F7D8F4D3B5C4}"/>
          </ac:picMkLst>
        </pc:picChg>
      </pc:sldChg>
      <pc:sldChg chg="addSp delSp modSp add mod">
        <pc:chgData name="FernandezDiaz, Cynthia (NFITD)" userId="f97d65fe-6dec-4cca-9174-0c55b6a18fdb" providerId="ADAL" clId="{8C58F433-6626-46BE-8D41-35A341725701}" dt="2026-05-18T11:16:58.168" v="1662" actId="6549"/>
        <pc:sldMkLst>
          <pc:docMk/>
          <pc:sldMk cId="3360975086" sldId="309"/>
        </pc:sldMkLst>
        <pc:spChg chg="mod">
          <ac:chgData name="FernandezDiaz, Cynthia (NFITD)" userId="f97d65fe-6dec-4cca-9174-0c55b6a18fdb" providerId="ADAL" clId="{8C58F433-6626-46BE-8D41-35A341725701}" dt="2026-05-18T11:15:19.851" v="1585" actId="1076"/>
          <ac:spMkLst>
            <pc:docMk/>
            <pc:sldMk cId="3360975086" sldId="309"/>
            <ac:spMk id="8" creationId="{47529658-5DAA-6960-A693-81B9897FE038}"/>
          </ac:spMkLst>
        </pc:spChg>
        <pc:spChg chg="del">
          <ac:chgData name="FernandezDiaz, Cynthia (NFITD)" userId="f97d65fe-6dec-4cca-9174-0c55b6a18fdb" providerId="ADAL" clId="{8C58F433-6626-46BE-8D41-35A341725701}" dt="2026-05-18T10:39:28.073" v="1098" actId="478"/>
          <ac:spMkLst>
            <pc:docMk/>
            <pc:sldMk cId="3360975086" sldId="309"/>
            <ac:spMk id="10" creationId="{D4270D33-D142-6AFC-68E3-5D9B26221479}"/>
          </ac:spMkLst>
        </pc:spChg>
        <pc:spChg chg="add del mod">
          <ac:chgData name="FernandezDiaz, Cynthia (NFITD)" userId="f97d65fe-6dec-4cca-9174-0c55b6a18fdb" providerId="ADAL" clId="{8C58F433-6626-46BE-8D41-35A341725701}" dt="2026-05-18T11:13:29.227" v="1547" actId="1076"/>
          <ac:spMkLst>
            <pc:docMk/>
            <pc:sldMk cId="3360975086" sldId="309"/>
            <ac:spMk id="37" creationId="{AC05D700-5269-520A-73B4-2AD3F4AF7E2A}"/>
          </ac:spMkLst>
        </pc:spChg>
        <pc:spChg chg="add mod">
          <ac:chgData name="FernandezDiaz, Cynthia (NFITD)" userId="f97d65fe-6dec-4cca-9174-0c55b6a18fdb" providerId="ADAL" clId="{8C58F433-6626-46BE-8D41-35A341725701}" dt="2026-05-18T11:13:22.681" v="1545" actId="1076"/>
          <ac:spMkLst>
            <pc:docMk/>
            <pc:sldMk cId="3360975086" sldId="309"/>
            <ac:spMk id="38" creationId="{DD7E3E32-75E1-0284-15F7-2C095C2A7E3A}"/>
          </ac:spMkLst>
        </pc:spChg>
        <pc:spChg chg="add mod">
          <ac:chgData name="FernandezDiaz, Cynthia (NFITD)" userId="f97d65fe-6dec-4cca-9174-0c55b6a18fdb" providerId="ADAL" clId="{8C58F433-6626-46BE-8D41-35A341725701}" dt="2026-05-18T11:13:19.293" v="1544" actId="14100"/>
          <ac:spMkLst>
            <pc:docMk/>
            <pc:sldMk cId="3360975086" sldId="309"/>
            <ac:spMk id="43" creationId="{B9972F92-D97B-87C1-9491-B4A40ACAA942}"/>
          </ac:spMkLst>
        </pc:spChg>
        <pc:spChg chg="del">
          <ac:chgData name="FernandezDiaz, Cynthia (NFITD)" userId="f97d65fe-6dec-4cca-9174-0c55b6a18fdb" providerId="ADAL" clId="{8C58F433-6626-46BE-8D41-35A341725701}" dt="2026-05-18T10:39:22.223" v="1093" actId="478"/>
          <ac:spMkLst>
            <pc:docMk/>
            <pc:sldMk cId="3360975086" sldId="309"/>
            <ac:spMk id="44" creationId="{0CDEC228-6C69-DB74-8B3E-B06748B524A2}"/>
          </ac:spMkLst>
        </pc:spChg>
        <pc:spChg chg="add mod">
          <ac:chgData name="FernandezDiaz, Cynthia (NFITD)" userId="f97d65fe-6dec-4cca-9174-0c55b6a18fdb" providerId="ADAL" clId="{8C58F433-6626-46BE-8D41-35A341725701}" dt="2026-05-18T11:15:02.010" v="1582" actId="255"/>
          <ac:spMkLst>
            <pc:docMk/>
            <pc:sldMk cId="3360975086" sldId="309"/>
            <ac:spMk id="49" creationId="{48EBA2FF-EE38-5D2A-CBD5-947B53867A68}"/>
          </ac:spMkLst>
        </pc:spChg>
        <pc:spChg chg="del">
          <ac:chgData name="FernandezDiaz, Cynthia (NFITD)" userId="f97d65fe-6dec-4cca-9174-0c55b6a18fdb" providerId="ADAL" clId="{8C58F433-6626-46BE-8D41-35A341725701}" dt="2026-05-18T10:39:23.737" v="1094" actId="478"/>
          <ac:spMkLst>
            <pc:docMk/>
            <pc:sldMk cId="3360975086" sldId="309"/>
            <ac:spMk id="50" creationId="{9D319D8E-D9D7-EC1A-193C-743DF07E3762}"/>
          </ac:spMkLst>
        </pc:spChg>
        <pc:spChg chg="add mod">
          <ac:chgData name="FernandezDiaz, Cynthia (NFITD)" userId="f97d65fe-6dec-4cca-9174-0c55b6a18fdb" providerId="ADAL" clId="{8C58F433-6626-46BE-8D41-35A341725701}" dt="2026-05-18T11:16:58.168" v="1662" actId="6549"/>
          <ac:spMkLst>
            <pc:docMk/>
            <pc:sldMk cId="3360975086" sldId="309"/>
            <ac:spMk id="51" creationId="{E767C207-73ED-E4AC-FC87-FDE69BCB3B24}"/>
          </ac:spMkLst>
        </pc:spChg>
        <pc:spChg chg="del">
          <ac:chgData name="FernandezDiaz, Cynthia (NFITD)" userId="f97d65fe-6dec-4cca-9174-0c55b6a18fdb" providerId="ADAL" clId="{8C58F433-6626-46BE-8D41-35A341725701}" dt="2026-05-18T10:39:17.712" v="1089" actId="478"/>
          <ac:spMkLst>
            <pc:docMk/>
            <pc:sldMk cId="3360975086" sldId="309"/>
            <ac:spMk id="52" creationId="{6C033AEB-C1A4-392A-057E-431D479E7727}"/>
          </ac:spMkLst>
        </pc:spChg>
        <pc:spChg chg="del">
          <ac:chgData name="FernandezDiaz, Cynthia (NFITD)" userId="f97d65fe-6dec-4cca-9174-0c55b6a18fdb" providerId="ADAL" clId="{8C58F433-6626-46BE-8D41-35A341725701}" dt="2026-05-18T10:39:25.783" v="1096" actId="478"/>
          <ac:spMkLst>
            <pc:docMk/>
            <pc:sldMk cId="3360975086" sldId="309"/>
            <ac:spMk id="60" creationId="{6E4DB725-440A-820B-B97F-F4F1B022F850}"/>
          </ac:spMkLst>
        </pc:spChg>
        <pc:grpChg chg="del">
          <ac:chgData name="FernandezDiaz, Cynthia (NFITD)" userId="f97d65fe-6dec-4cca-9174-0c55b6a18fdb" providerId="ADAL" clId="{8C58F433-6626-46BE-8D41-35A341725701}" dt="2026-05-18T10:39:16.132" v="1088" actId="478"/>
          <ac:grpSpMkLst>
            <pc:docMk/>
            <pc:sldMk cId="3360975086" sldId="309"/>
            <ac:grpSpMk id="6" creationId="{4C7C3C5B-D456-6AB7-4547-2E1BF2C6135A}"/>
          </ac:grpSpMkLst>
        </pc:grpChg>
        <pc:grpChg chg="del">
          <ac:chgData name="FernandezDiaz, Cynthia (NFITD)" userId="f97d65fe-6dec-4cca-9174-0c55b6a18fdb" providerId="ADAL" clId="{8C58F433-6626-46BE-8D41-35A341725701}" dt="2026-05-18T10:39:19.815" v="1091" actId="478"/>
          <ac:grpSpMkLst>
            <pc:docMk/>
            <pc:sldMk cId="3360975086" sldId="309"/>
            <ac:grpSpMk id="34" creationId="{A8F9617E-01D4-E2C9-2C41-906D516DD564}"/>
          </ac:grpSpMkLst>
        </pc:grpChg>
        <pc:grpChg chg="del">
          <ac:chgData name="FernandezDiaz, Cynthia (NFITD)" userId="f97d65fe-6dec-4cca-9174-0c55b6a18fdb" providerId="ADAL" clId="{8C58F433-6626-46BE-8D41-35A341725701}" dt="2026-05-18T10:39:18.707" v="1090" actId="478"/>
          <ac:grpSpMkLst>
            <pc:docMk/>
            <pc:sldMk cId="3360975086" sldId="309"/>
            <ac:grpSpMk id="45" creationId="{FD8254AB-F02B-6491-09F0-C755D0B57849}"/>
          </ac:grpSpMkLst>
        </pc:grpChg>
        <pc:grpChg chg="del">
          <ac:chgData name="FernandezDiaz, Cynthia (NFITD)" userId="f97d65fe-6dec-4cca-9174-0c55b6a18fdb" providerId="ADAL" clId="{8C58F433-6626-46BE-8D41-35A341725701}" dt="2026-05-18T10:39:20.886" v="1092" actId="478"/>
          <ac:grpSpMkLst>
            <pc:docMk/>
            <pc:sldMk cId="3360975086" sldId="309"/>
            <ac:grpSpMk id="46" creationId="{A550B171-D43D-808B-79F2-00F5A97AACA9}"/>
          </ac:grpSpMkLst>
        </pc:grpChg>
        <pc:picChg chg="add del mod">
          <ac:chgData name="FernandezDiaz, Cynthia (NFITD)" userId="f97d65fe-6dec-4cca-9174-0c55b6a18fdb" providerId="ADAL" clId="{8C58F433-6626-46BE-8D41-35A341725701}" dt="2026-05-18T10:58:55.503" v="1274" actId="478"/>
          <ac:picMkLst>
            <pc:docMk/>
            <pc:sldMk cId="3360975086" sldId="309"/>
            <ac:picMk id="4" creationId="{831C0904-6C79-D196-39B2-C0FD936B6FD2}"/>
          </ac:picMkLst>
        </pc:picChg>
        <pc:picChg chg="add mod">
          <ac:chgData name="FernandezDiaz, Cynthia (NFITD)" userId="f97d65fe-6dec-4cca-9174-0c55b6a18fdb" providerId="ADAL" clId="{8C58F433-6626-46BE-8D41-35A341725701}" dt="2026-05-18T11:06:05.001" v="1359" actId="1076"/>
          <ac:picMkLst>
            <pc:docMk/>
            <pc:sldMk cId="3360975086" sldId="309"/>
            <ac:picMk id="9" creationId="{B6D3EDC7-1BE1-7C3E-9D53-6C97A35757C6}"/>
          </ac:picMkLst>
        </pc:picChg>
        <pc:picChg chg="add del mod">
          <ac:chgData name="FernandezDiaz, Cynthia (NFITD)" userId="f97d65fe-6dec-4cca-9174-0c55b6a18fdb" providerId="ADAL" clId="{8C58F433-6626-46BE-8D41-35A341725701}" dt="2026-05-18T10:51:42.457" v="1228" actId="478"/>
          <ac:picMkLst>
            <pc:docMk/>
            <pc:sldMk cId="3360975086" sldId="309"/>
            <ac:picMk id="13" creationId="{8C40FE4A-95EC-2B6E-BEF7-896C7B6291B9}"/>
          </ac:picMkLst>
        </pc:picChg>
        <pc:picChg chg="add mod">
          <ac:chgData name="FernandezDiaz, Cynthia (NFITD)" userId="f97d65fe-6dec-4cca-9174-0c55b6a18fdb" providerId="ADAL" clId="{8C58F433-6626-46BE-8D41-35A341725701}" dt="2026-05-18T11:06:05.001" v="1359" actId="1076"/>
          <ac:picMkLst>
            <pc:docMk/>
            <pc:sldMk cId="3360975086" sldId="309"/>
            <ac:picMk id="18" creationId="{FCD24E16-4CB5-C290-8986-FD560EA63AC0}"/>
          </ac:picMkLst>
        </pc:picChg>
        <pc:picChg chg="add mod modCrop">
          <ac:chgData name="FernandezDiaz, Cynthia (NFITD)" userId="f97d65fe-6dec-4cca-9174-0c55b6a18fdb" providerId="ADAL" clId="{8C58F433-6626-46BE-8D41-35A341725701}" dt="2026-05-18T11:06:05.001" v="1359" actId="1076"/>
          <ac:picMkLst>
            <pc:docMk/>
            <pc:sldMk cId="3360975086" sldId="309"/>
            <ac:picMk id="22" creationId="{02BC351E-C62E-3A63-4B2B-94A534C81DE5}"/>
          </ac:picMkLst>
        </pc:picChg>
        <pc:picChg chg="add mod">
          <ac:chgData name="FernandezDiaz, Cynthia (NFITD)" userId="f97d65fe-6dec-4cca-9174-0c55b6a18fdb" providerId="ADAL" clId="{8C58F433-6626-46BE-8D41-35A341725701}" dt="2026-05-18T11:06:05.001" v="1359" actId="1076"/>
          <ac:picMkLst>
            <pc:docMk/>
            <pc:sldMk cId="3360975086" sldId="309"/>
            <ac:picMk id="31" creationId="{886F5916-18BC-6410-EFB0-8D7C6D78868C}"/>
          </ac:picMkLst>
        </pc:picChg>
        <pc:picChg chg="add mod">
          <ac:chgData name="FernandezDiaz, Cynthia (NFITD)" userId="f97d65fe-6dec-4cca-9174-0c55b6a18fdb" providerId="ADAL" clId="{8C58F433-6626-46BE-8D41-35A341725701}" dt="2026-05-18T11:06:05.001" v="1359" actId="1076"/>
          <ac:picMkLst>
            <pc:docMk/>
            <pc:sldMk cId="3360975086" sldId="309"/>
            <ac:picMk id="35" creationId="{725FF7A9-C9B6-7338-2EB5-37F8EEA234DC}"/>
          </ac:picMkLst>
        </pc:picChg>
        <pc:picChg chg="del">
          <ac:chgData name="FernandezDiaz, Cynthia (NFITD)" userId="f97d65fe-6dec-4cca-9174-0c55b6a18fdb" providerId="ADAL" clId="{8C58F433-6626-46BE-8D41-35A341725701}" dt="2026-05-18T10:39:24.446" v="1095" actId="478"/>
          <ac:picMkLst>
            <pc:docMk/>
            <pc:sldMk cId="3360975086" sldId="309"/>
            <ac:picMk id="58" creationId="{35A9362F-C0CD-C230-7814-5CD7E698F95A}"/>
          </ac:picMkLst>
        </pc:picChg>
        <pc:picChg chg="del">
          <ac:chgData name="FernandezDiaz, Cynthia (NFITD)" userId="f97d65fe-6dec-4cca-9174-0c55b6a18fdb" providerId="ADAL" clId="{8C58F433-6626-46BE-8D41-35A341725701}" dt="2026-05-18T10:39:26.541" v="1097" actId="478"/>
          <ac:picMkLst>
            <pc:docMk/>
            <pc:sldMk cId="3360975086" sldId="309"/>
            <ac:picMk id="62" creationId="{95AEB0D0-C375-C205-E328-7BA1F8F86EB2}"/>
          </ac:picMkLst>
        </pc:picChg>
      </pc:sldChg>
      <pc:sldChg chg="addSp delSp modSp add mod ord modAnim">
        <pc:chgData name="FernandezDiaz, Cynthia (NFITD)" userId="f97d65fe-6dec-4cca-9174-0c55b6a18fdb" providerId="ADAL" clId="{8C58F433-6626-46BE-8D41-35A341725701}" dt="2026-05-19T04:01:04.404" v="1867"/>
        <pc:sldMkLst>
          <pc:docMk/>
          <pc:sldMk cId="1100747145" sldId="310"/>
        </pc:sldMkLst>
        <pc:spChg chg="add mod">
          <ac:chgData name="FernandezDiaz, Cynthia (NFITD)" userId="f97d65fe-6dec-4cca-9174-0c55b6a18fdb" providerId="ADAL" clId="{8C58F433-6626-46BE-8D41-35A341725701}" dt="2026-05-19T04:00:11.984" v="1858" actId="164"/>
          <ac:spMkLst>
            <pc:docMk/>
            <pc:sldMk cId="1100747145" sldId="310"/>
            <ac:spMk id="5" creationId="{3223E140-5BEC-844F-A7D0-145378AB5612}"/>
          </ac:spMkLst>
        </pc:spChg>
        <pc:spChg chg="add mod">
          <ac:chgData name="FernandezDiaz, Cynthia (NFITD)" userId="f97d65fe-6dec-4cca-9174-0c55b6a18fdb" providerId="ADAL" clId="{8C58F433-6626-46BE-8D41-35A341725701}" dt="2026-05-19T04:00:11.984" v="1858" actId="164"/>
          <ac:spMkLst>
            <pc:docMk/>
            <pc:sldMk cId="1100747145" sldId="310"/>
            <ac:spMk id="6" creationId="{32DAAB8F-4034-4AE8-B854-9BBB409ACE30}"/>
          </ac:spMkLst>
        </pc:spChg>
        <pc:spChg chg="add mod">
          <ac:chgData name="FernandezDiaz, Cynthia (NFITD)" userId="f97d65fe-6dec-4cca-9174-0c55b6a18fdb" providerId="ADAL" clId="{8C58F433-6626-46BE-8D41-35A341725701}" dt="2026-05-18T11:33:53.702" v="1801" actId="1076"/>
          <ac:spMkLst>
            <pc:docMk/>
            <pc:sldMk cId="1100747145" sldId="310"/>
            <ac:spMk id="7" creationId="{C62D2511-C2D9-07AF-2C2A-A05038EC64F7}"/>
          </ac:spMkLst>
        </pc:spChg>
        <pc:spChg chg="mod">
          <ac:chgData name="FernandezDiaz, Cynthia (NFITD)" userId="f97d65fe-6dec-4cca-9174-0c55b6a18fdb" providerId="ADAL" clId="{8C58F433-6626-46BE-8D41-35A341725701}" dt="2026-05-18T11:19:06.539" v="1680" actId="20577"/>
          <ac:spMkLst>
            <pc:docMk/>
            <pc:sldMk cId="1100747145" sldId="310"/>
            <ac:spMk id="8" creationId="{21B6F14F-A611-2B09-9FE1-7347A71A8A0C}"/>
          </ac:spMkLst>
        </pc:spChg>
        <pc:spChg chg="add mod">
          <ac:chgData name="FernandezDiaz, Cynthia (NFITD)" userId="f97d65fe-6dec-4cca-9174-0c55b6a18fdb" providerId="ADAL" clId="{8C58F433-6626-46BE-8D41-35A341725701}" dt="2026-05-19T04:00:31.679" v="1862" actId="164"/>
          <ac:spMkLst>
            <pc:docMk/>
            <pc:sldMk cId="1100747145" sldId="310"/>
            <ac:spMk id="10" creationId="{7BF43638-6815-4F85-8C24-3CF9FE879D6C}"/>
          </ac:spMkLst>
        </pc:spChg>
        <pc:spChg chg="add mod">
          <ac:chgData name="FernandezDiaz, Cynthia (NFITD)" userId="f97d65fe-6dec-4cca-9174-0c55b6a18fdb" providerId="ADAL" clId="{8C58F433-6626-46BE-8D41-35A341725701}" dt="2026-05-19T04:00:31.679" v="1862" actId="164"/>
          <ac:spMkLst>
            <pc:docMk/>
            <pc:sldMk cId="1100747145" sldId="310"/>
            <ac:spMk id="16" creationId="{A0A8D35B-25B8-62A7-6B13-8051E5013398}"/>
          </ac:spMkLst>
        </pc:spChg>
        <pc:grpChg chg="add mod">
          <ac:chgData name="FernandezDiaz, Cynthia (NFITD)" userId="f97d65fe-6dec-4cca-9174-0c55b6a18fdb" providerId="ADAL" clId="{8C58F433-6626-46BE-8D41-35A341725701}" dt="2026-05-18T11:33:56.055" v="1802" actId="1076"/>
          <ac:grpSpMkLst>
            <pc:docMk/>
            <pc:sldMk cId="1100747145" sldId="310"/>
            <ac:grpSpMk id="2" creationId="{493809AF-144E-DDA0-CFEA-A3372CBB4C8B}"/>
          </ac:grpSpMkLst>
        </pc:grpChg>
        <pc:grpChg chg="add mod">
          <ac:chgData name="FernandezDiaz, Cynthia (NFITD)" userId="f97d65fe-6dec-4cca-9174-0c55b6a18fdb" providerId="ADAL" clId="{8C58F433-6626-46BE-8D41-35A341725701}" dt="2026-05-19T04:00:11.984" v="1858" actId="164"/>
          <ac:grpSpMkLst>
            <pc:docMk/>
            <pc:sldMk cId="1100747145" sldId="310"/>
            <ac:grpSpMk id="9" creationId="{821E15B1-6DE5-3FC9-1804-66F34B6BA424}"/>
          </ac:grpSpMkLst>
        </pc:grpChg>
        <pc:grpChg chg="add mod">
          <ac:chgData name="FernandezDiaz, Cynthia (NFITD)" userId="f97d65fe-6dec-4cca-9174-0c55b6a18fdb" providerId="ADAL" clId="{8C58F433-6626-46BE-8D41-35A341725701}" dt="2026-05-19T04:00:31.679" v="1862" actId="164"/>
          <ac:grpSpMkLst>
            <pc:docMk/>
            <pc:sldMk cId="1100747145" sldId="310"/>
            <ac:grpSpMk id="11" creationId="{AA55AE60-C14A-EC7A-AF74-60BBDDE8ACFA}"/>
          </ac:grpSpMkLst>
        </pc:grpChg>
        <pc:picChg chg="mod">
          <ac:chgData name="FernandezDiaz, Cynthia (NFITD)" userId="f97d65fe-6dec-4cca-9174-0c55b6a18fdb" providerId="ADAL" clId="{8C58F433-6626-46BE-8D41-35A341725701}" dt="2026-05-18T11:18:19.285" v="1668"/>
          <ac:picMkLst>
            <pc:docMk/>
            <pc:sldMk cId="1100747145" sldId="310"/>
            <ac:picMk id="3" creationId="{09474195-7152-4731-0270-9B4491522875}"/>
          </ac:picMkLst>
        </pc:picChg>
        <pc:picChg chg="mod">
          <ac:chgData name="FernandezDiaz, Cynthia (NFITD)" userId="f97d65fe-6dec-4cca-9174-0c55b6a18fdb" providerId="ADAL" clId="{8C58F433-6626-46BE-8D41-35A341725701}" dt="2026-05-18T11:18:19.285" v="1668"/>
          <ac:picMkLst>
            <pc:docMk/>
            <pc:sldMk cId="1100747145" sldId="310"/>
            <ac:picMk id="4" creationId="{64A35458-E6A4-E44C-F849-504EB7B9E069}"/>
          </ac:picMkLst>
        </pc:picChg>
        <pc:picChg chg="add del mod">
          <ac:chgData name="FernandezDiaz, Cynthia (NFITD)" userId="f97d65fe-6dec-4cca-9174-0c55b6a18fdb" providerId="ADAL" clId="{8C58F433-6626-46BE-8D41-35A341725701}" dt="2026-05-18T11:22:39.151" v="1755" actId="478"/>
          <ac:picMkLst>
            <pc:docMk/>
            <pc:sldMk cId="1100747145" sldId="310"/>
            <ac:picMk id="10" creationId="{03EF7960-F17B-D681-C999-081E2DBE715B}"/>
          </ac:picMkLst>
        </pc:picChg>
        <pc:picChg chg="add mod">
          <ac:chgData name="FernandezDiaz, Cynthia (NFITD)" userId="f97d65fe-6dec-4cca-9174-0c55b6a18fdb" providerId="ADAL" clId="{8C58F433-6626-46BE-8D41-35A341725701}" dt="2026-05-19T04:00:11.984" v="1858" actId="164"/>
          <ac:picMkLst>
            <pc:docMk/>
            <pc:sldMk cId="1100747145" sldId="310"/>
            <ac:picMk id="12" creationId="{CCA1983A-ABC7-49EA-9544-491C49FEEA18}"/>
          </ac:picMkLst>
        </pc:picChg>
        <pc:picChg chg="add del mod">
          <ac:chgData name="FernandezDiaz, Cynthia (NFITD)" userId="f97d65fe-6dec-4cca-9174-0c55b6a18fdb" providerId="ADAL" clId="{8C58F433-6626-46BE-8D41-35A341725701}" dt="2026-05-18T11:27:23.463" v="1782" actId="478"/>
          <ac:picMkLst>
            <pc:docMk/>
            <pc:sldMk cId="1100747145" sldId="310"/>
            <ac:picMk id="14" creationId="{4376F8C1-42D5-48AB-A6AF-B3E2456B11C1}"/>
          </ac:picMkLst>
        </pc:picChg>
        <pc:picChg chg="add del mod">
          <ac:chgData name="FernandezDiaz, Cynthia (NFITD)" userId="f97d65fe-6dec-4cca-9174-0c55b6a18fdb" providerId="ADAL" clId="{8C58F433-6626-46BE-8D41-35A341725701}" dt="2026-05-18T11:27:22.683" v="1781" actId="478"/>
          <ac:picMkLst>
            <pc:docMk/>
            <pc:sldMk cId="1100747145" sldId="310"/>
            <ac:picMk id="18" creationId="{7F5FB17E-D41D-CCCD-2D1F-267E721D4E5E}"/>
          </ac:picMkLst>
        </pc:picChg>
        <pc:picChg chg="add del mod">
          <ac:chgData name="FernandezDiaz, Cynthia (NFITD)" userId="f97d65fe-6dec-4cca-9174-0c55b6a18fdb" providerId="ADAL" clId="{8C58F433-6626-46BE-8D41-35A341725701}" dt="2026-05-18T11:28:36.226" v="1786" actId="478"/>
          <ac:picMkLst>
            <pc:docMk/>
            <pc:sldMk cId="1100747145" sldId="310"/>
            <ac:picMk id="20" creationId="{1AD0D2D4-EC0A-F5A5-08EE-8912E3F54E85}"/>
          </ac:picMkLst>
        </pc:picChg>
        <pc:picChg chg="add mod">
          <ac:chgData name="FernandezDiaz, Cynthia (NFITD)" userId="f97d65fe-6dec-4cca-9174-0c55b6a18fdb" providerId="ADAL" clId="{8C58F433-6626-46BE-8D41-35A341725701}" dt="2026-05-19T04:00:31.679" v="1862" actId="164"/>
          <ac:picMkLst>
            <pc:docMk/>
            <pc:sldMk cId="1100747145" sldId="310"/>
            <ac:picMk id="21" creationId="{F8902132-5F0C-0922-5BD8-0715A189E3DE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36CAF7-69CB-4F51-AB56-AB3F23CD5F3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771385"/>
            <a:ext cx="9144000" cy="1657615"/>
          </a:xfrm>
        </p:spPr>
        <p:txBody>
          <a:bodyPr anchor="ctr">
            <a:normAutofit/>
          </a:bodyPr>
          <a:lstStyle>
            <a:lvl1pPr algn="ctr">
              <a:defRPr sz="4800" b="1" cap="small" baseline="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&lt;Presentation Title&gt;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EC661A0-CEBE-4492-A7BB-2A539EFB9F5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564151"/>
            <a:ext cx="9144000" cy="795867"/>
          </a:xfrm>
        </p:spPr>
        <p:txBody>
          <a:bodyPr>
            <a:normAutofit/>
          </a:bodyPr>
          <a:lstStyle>
            <a:lvl1pPr marL="0" indent="0" algn="ctr">
              <a:buNone/>
              <a:defRPr sz="4000" b="0" i="1" cap="small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&lt;Presentation Subtitle&gt;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01F00BA-5814-4ECD-B6C8-C5F1815AA44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524001" y="956336"/>
            <a:ext cx="9143999" cy="413411"/>
          </a:xfrm>
        </p:spPr>
        <p:txBody>
          <a:bodyPr anchor="ctr">
            <a:noAutofit/>
          </a:bodyPr>
          <a:lstStyle>
            <a:lvl1pPr algn="ctr">
              <a:buNone/>
              <a:defRPr sz="2400" b="0" cap="small" baseline="0"/>
            </a:lvl1pPr>
          </a:lstStyle>
          <a:p>
            <a:pPr lvl="0"/>
            <a:r>
              <a:rPr lang="en-GB" dirty="0"/>
              <a:t>&lt;Meeting name&gt;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F22A4BF9-CAAC-43BB-91E8-527D836CF80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24000" y="1447800"/>
            <a:ext cx="9144000" cy="245533"/>
          </a:xfrm>
        </p:spPr>
        <p:txBody>
          <a:bodyPr anchor="ctr">
            <a:normAutofit/>
          </a:bodyPr>
          <a:lstStyle>
            <a:lvl1pPr algn="ctr">
              <a:buNone/>
              <a:defRPr sz="1600" cap="small" baseline="0"/>
            </a:lvl1pPr>
          </a:lstStyle>
          <a:p>
            <a:pPr lvl="0"/>
            <a:r>
              <a:rPr lang="en-GB" dirty="0"/>
              <a:t>&lt;Location&gt; &lt;Date start&gt; - &lt;Date end&gt;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566C614-29F9-4B2A-8177-409CA2C73B9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524000" y="5825066"/>
            <a:ext cx="9144000" cy="465667"/>
          </a:xfrm>
        </p:spPr>
        <p:txBody>
          <a:bodyPr anchor="ctr">
            <a:noAutofit/>
          </a:bodyPr>
          <a:lstStyle>
            <a:lvl1pPr algn="ctr">
              <a:buNone/>
              <a:defRPr sz="240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dirty="0"/>
              <a:t>&lt;Author Name&gt; &lt;author@ema.il&gt;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85495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E6ABB1-4126-4355-98C9-4044F1F3C1F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855663" y="958371"/>
            <a:ext cx="10490200" cy="54530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3290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F31396-D9C7-43E4-B873-1A76861A91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small" baseline="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5F4690-296D-4072-BFC0-ACAD2B7CED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27960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C41CB0-1715-4D03-9ED0-61C885D26A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 cap="small" baseline="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5F539B-16A6-4AF9-9CD9-94840E703B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15816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04A4AE-FF04-4FDD-95D5-4376B4E29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small" baseline="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108D52-EBD5-42F0-A652-469C0B9A70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F3DCFC-1D99-47A4-8315-06D07849C0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8609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358090-05F2-4B35-A8CA-155F8679C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866776"/>
            <a:ext cx="10515600" cy="823912"/>
          </a:xfrm>
        </p:spPr>
        <p:txBody>
          <a:bodyPr/>
          <a:lstStyle>
            <a:lvl1pPr>
              <a:defRPr cap="small" baseline="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484BF0-0169-4417-96F1-50BD3598BB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 cap="sm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D0DBD4-3981-46E9-A23A-CE23F68DA7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D32BAF-C248-4CDE-91CA-8544F14F86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 cap="sm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3F02A4B-70C4-483F-AFBF-8D975CD0F0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891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91B2CA-B643-42C9-BF0F-C7EC62F8DF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small" baseline="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7189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70602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21C32D-9E90-4F58-AFC3-7C068B8D89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0420" y="1095154"/>
            <a:ext cx="5071914" cy="579474"/>
          </a:xfrm>
        </p:spPr>
        <p:txBody>
          <a:bodyPr anchor="b"/>
          <a:lstStyle>
            <a:lvl1pPr>
              <a:defRPr sz="3200" cap="small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2F9293-F414-4315-A359-0147963BCD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223591" y="2052084"/>
            <a:ext cx="5652977" cy="36788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C7CD9B-1936-4DE0-87A4-8FBB26B0EF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5135710" cy="3811588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76769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8DE1369-6387-4F86-9602-5750181A0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69394"/>
            <a:ext cx="10515600" cy="8212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3CFD75-AE48-40D5-85D7-06775E733A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E3E566F-8C4B-46F5-93AE-46362B1227C2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5125"/>
            <a:ext cx="1495128" cy="41564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584F4648-51D3-4AFC-8131-C2B6467751CF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0403" y="365125"/>
            <a:ext cx="1943397" cy="421624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D14DF33-BC48-4211-8F30-BE337177ACF5}"/>
              </a:ext>
            </a:extLst>
          </p:cNvPr>
          <p:cNvCxnSpPr/>
          <p:nvPr userDrawn="1"/>
        </p:nvCxnSpPr>
        <p:spPr>
          <a:xfrm>
            <a:off x="838200" y="869394"/>
            <a:ext cx="10515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D9A68E50-FA90-4496-B85D-1A90491C1865}"/>
              </a:ext>
            </a:extLst>
          </p:cNvPr>
          <p:cNvCxnSpPr/>
          <p:nvPr userDrawn="1"/>
        </p:nvCxnSpPr>
        <p:spPr>
          <a:xfrm>
            <a:off x="838200" y="6483350"/>
            <a:ext cx="10515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8402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61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2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IOTC-Secretariat@fao.org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4.png"/><Relationship Id="rId7" Type="http://schemas.openxmlformats.org/officeDocument/2006/relationships/image" Target="../media/image7.png"/><Relationship Id="rId2" Type="http://schemas.openxmlformats.org/officeDocument/2006/relationships/image" Target="../media/image3.sv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svg"/><Relationship Id="rId13" Type="http://schemas.openxmlformats.org/officeDocument/2006/relationships/image" Target="../media/image18.png"/><Relationship Id="rId3" Type="http://schemas.openxmlformats.org/officeDocument/2006/relationships/image" Target="../media/image7.png"/><Relationship Id="rId7" Type="http://schemas.openxmlformats.org/officeDocument/2006/relationships/image" Target="../media/image12.png"/><Relationship Id="rId12" Type="http://schemas.openxmlformats.org/officeDocument/2006/relationships/image" Target="../media/image1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1.svg"/><Relationship Id="rId11" Type="http://schemas.openxmlformats.org/officeDocument/2006/relationships/image" Target="../media/image16.svg"/><Relationship Id="rId5" Type="http://schemas.openxmlformats.org/officeDocument/2006/relationships/image" Target="../media/image10.jpeg"/><Relationship Id="rId10" Type="http://schemas.openxmlformats.org/officeDocument/2006/relationships/image" Target="../media/image15.svg"/><Relationship Id="rId4" Type="http://schemas.openxmlformats.org/officeDocument/2006/relationships/image" Target="../media/image9.svg"/><Relationship Id="rId9" Type="http://schemas.openxmlformats.org/officeDocument/2006/relationships/image" Target="../media/image14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5.png"/><Relationship Id="rId4" Type="http://schemas.openxmlformats.org/officeDocument/2006/relationships/image" Target="../media/image24.sv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IOTC-Secretariat@fao.or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36CAF7-69CB-4F51-AB56-AB3F23CD5F3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15009" y="1718431"/>
            <a:ext cx="10774017" cy="1657615"/>
          </a:xfrm>
        </p:spPr>
        <p:txBody>
          <a:bodyPr>
            <a:noAutofit/>
          </a:bodyPr>
          <a:lstStyle/>
          <a:p>
            <a:br>
              <a:rPr lang="en-US" sz="4400" b="0" dirty="0"/>
            </a:br>
            <a:r>
              <a:rPr lang="en-GB" sz="4400" b="0" dirty="0"/>
              <a:t>IOTC Regional Observer Scheme (ROS)</a:t>
            </a:r>
            <a:endParaRPr lang="en-US" sz="4400" b="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EC661A0-CEBE-4492-A7BB-2A539EFB9F5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58203"/>
            <a:ext cx="9144000" cy="795867"/>
          </a:xfrm>
        </p:spPr>
        <p:txBody>
          <a:bodyPr>
            <a:normAutofit fontScale="47500" lnSpcReduction="20000"/>
          </a:bodyPr>
          <a:lstStyle/>
          <a:p>
            <a:pPr marL="0" lvl="0" indent="0">
              <a:buNone/>
            </a:pPr>
            <a:br>
              <a:rPr dirty="0"/>
            </a:br>
            <a:br>
              <a:rPr dirty="0"/>
            </a:br>
            <a:r>
              <a:rPr dirty="0">
                <a:hlinkClick r:id="rId2"/>
              </a:rPr>
              <a:t>IOTC </a:t>
            </a:r>
            <a:r>
              <a:rPr cap="none" dirty="0">
                <a:hlinkClick r:id="rId2"/>
              </a:rPr>
              <a:t>Secretariat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B36D33B-10AA-E5D4-EE7D-854B9BEEA873}"/>
              </a:ext>
            </a:extLst>
          </p:cNvPr>
          <p:cNvSpPr txBox="1"/>
          <p:nvPr/>
        </p:nvSpPr>
        <p:spPr>
          <a:xfrm>
            <a:off x="3119315" y="4454070"/>
            <a:ext cx="6213528" cy="175432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sz="4000" b="1" cap="small" baseline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dirty="0"/>
              <a:t>ROSLLRW  - Johannesburg, South Africa - 26-29 May 2026</a:t>
            </a:r>
            <a:endParaRPr lang="en-SC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4C77F7-E75A-6DAD-E348-EFA9BA1DA1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2135054-3513-FA6D-13EA-8B65D1960AF6}"/>
              </a:ext>
            </a:extLst>
          </p:cNvPr>
          <p:cNvSpPr txBox="1"/>
          <p:nvPr/>
        </p:nvSpPr>
        <p:spPr>
          <a:xfrm>
            <a:off x="838199" y="1798954"/>
            <a:ext cx="10695317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The Commission (S13) adopted Resolution 09/04, which established a Regional Observer Program with the primary objective of collecting verified catch data and other scientific information related to tuna and tuna-like species in the IOTC Area of Competence. </a:t>
            </a:r>
          </a:p>
          <a:p>
            <a:endParaRPr lang="en-US" dirty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Followed by</a:t>
            </a:r>
          </a:p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Resolution 10/04 – On a regional Observer scheme</a:t>
            </a:r>
          </a:p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Resolution 11/04 – On a regional Observer scheme</a:t>
            </a:r>
          </a:p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Resolution 16/04 – On the implementation of a pilot project </a:t>
            </a:r>
          </a:p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Resolution 22/04 – On a regional Observer scheme</a:t>
            </a:r>
          </a:p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Resolution 23/08 – On electronic monitoring standards for IOTC fisheries</a:t>
            </a:r>
          </a:p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Resolution 24/04 – On a regional Observer scheme</a:t>
            </a:r>
          </a:p>
          <a:p>
            <a:endParaRPr lang="en-US" dirty="0">
              <a:solidFill>
                <a:schemeClr val="bg2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Currently </a:t>
            </a:r>
          </a:p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Resolution 25/06 – On a regional Observer scheme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ADBA889-F777-44E8-CC94-0CBE1DE575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69394"/>
            <a:ext cx="10515600" cy="821294"/>
          </a:xfrm>
        </p:spPr>
        <p:txBody>
          <a:bodyPr anchor="ctr">
            <a:normAutofit/>
          </a:bodyPr>
          <a:lstStyle/>
          <a:p>
            <a:pPr marL="0" lvl="0" indent="0">
              <a:buNone/>
            </a:pPr>
            <a:r>
              <a:rPr lang="en-US" sz="3600" dirty="0"/>
              <a:t>Background</a:t>
            </a:r>
            <a:endParaRPr sz="3600" dirty="0"/>
          </a:p>
        </p:txBody>
      </p:sp>
    </p:spTree>
    <p:extLst>
      <p:ext uri="{BB962C8B-B14F-4D97-AF65-F5344CB8AC3E}">
        <p14:creationId xmlns:p14="http://schemas.microsoft.com/office/powerpoint/2010/main" val="2969659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F31396-D9C7-43E4-B873-1A76861A91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69394"/>
            <a:ext cx="10515600" cy="821294"/>
          </a:xfrm>
        </p:spPr>
        <p:txBody>
          <a:bodyPr anchor="ctr">
            <a:normAutofit/>
          </a:bodyPr>
          <a:lstStyle/>
          <a:p>
            <a:pPr marL="0" lvl="0" indent="0">
              <a:buNone/>
            </a:pPr>
            <a:r>
              <a:rPr lang="en-US" sz="3600" dirty="0"/>
              <a:t>The ROS Schema</a:t>
            </a:r>
            <a:endParaRPr sz="3600" dirty="0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8C493F4-F997-84D1-AB25-ECFCFE48FA99}"/>
              </a:ext>
            </a:extLst>
          </p:cNvPr>
          <p:cNvSpPr/>
          <p:nvPr/>
        </p:nvSpPr>
        <p:spPr>
          <a:xfrm>
            <a:off x="6519334" y="1057530"/>
            <a:ext cx="2150364" cy="871347"/>
          </a:xfrm>
          <a:prstGeom prst="roundRect">
            <a:avLst/>
          </a:prstGeom>
          <a:solidFill>
            <a:sysClr val="window" lastClr="FFFFFF"/>
          </a:solidFill>
          <a:ln w="19050" cap="flat" cmpd="sng" algn="ctr">
            <a:solidFill>
              <a:srgbClr val="0070C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IOTC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Regional Observer Scheme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CMM 25/06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CE0C1306-018F-2D70-2C57-049940ED26EE}"/>
              </a:ext>
            </a:extLst>
          </p:cNvPr>
          <p:cNvGrpSpPr/>
          <p:nvPr/>
        </p:nvGrpSpPr>
        <p:grpSpPr>
          <a:xfrm>
            <a:off x="3601898" y="1816495"/>
            <a:ext cx="7939855" cy="890411"/>
            <a:chOff x="3667391" y="1200330"/>
            <a:chExt cx="7939855" cy="890411"/>
          </a:xfrm>
        </p:grpSpPr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D4F1A68C-EF86-72D5-EB45-092EF22A7533}"/>
                </a:ext>
              </a:extLst>
            </p:cNvPr>
            <p:cNvSpPr/>
            <p:nvPr/>
          </p:nvSpPr>
          <p:spPr>
            <a:xfrm>
              <a:off x="3667391" y="1200330"/>
              <a:ext cx="2150364" cy="871347"/>
            </a:xfrm>
            <a:prstGeom prst="roundRect">
              <a:avLst/>
            </a:prstGeom>
            <a:solidFill>
              <a:srgbClr val="6699FF"/>
            </a:solidFill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rPr>
                <a:t>Observations at-sea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rPr>
                <a:t>5%, of the number of operations/sets</a:t>
              </a:r>
            </a:p>
          </p:txBody>
        </p:sp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EF39EE03-4AEA-49B8-FDD7-0C1D8676C527}"/>
                </a:ext>
              </a:extLst>
            </p:cNvPr>
            <p:cNvSpPr/>
            <p:nvPr/>
          </p:nvSpPr>
          <p:spPr>
            <a:xfrm>
              <a:off x="9456882" y="1219394"/>
              <a:ext cx="2150364" cy="871347"/>
            </a:xfrm>
            <a:prstGeom prst="roundRect">
              <a:avLst/>
            </a:prstGeom>
            <a:solidFill>
              <a:srgbClr val="E97132">
                <a:lumMod val="40000"/>
                <a:lumOff val="60000"/>
              </a:srgbClr>
            </a:solidFill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rPr>
                <a:t>Landings from artisanal fishing vessels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rPr>
                <a:t>5% of the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rPr>
                <a:t>total levels of vessel activity</a:t>
              </a:r>
            </a:p>
          </p:txBody>
        </p: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7D275C0E-E7C2-3577-7CCC-A1548EF7A7D4}"/>
                </a:ext>
              </a:extLst>
            </p:cNvPr>
            <p:cNvGrpSpPr/>
            <p:nvPr/>
          </p:nvGrpSpPr>
          <p:grpSpPr>
            <a:xfrm>
              <a:off x="5817755" y="1341915"/>
              <a:ext cx="3639127" cy="313153"/>
              <a:chOff x="5817755" y="1341915"/>
              <a:chExt cx="3639127" cy="313153"/>
            </a:xfrm>
          </p:grpSpPr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FA156ABD-0C18-52BF-26B5-6FBEAE69C33F}"/>
                  </a:ext>
                </a:extLst>
              </p:cNvPr>
              <p:cNvCxnSpPr>
                <a:cxnSpLocks/>
                <a:stCxn id="5" idx="3"/>
                <a:endCxn id="7" idx="1"/>
              </p:cNvCxnSpPr>
              <p:nvPr/>
            </p:nvCxnSpPr>
            <p:spPr>
              <a:xfrm>
                <a:off x="5817755" y="1636004"/>
                <a:ext cx="3639127" cy="19064"/>
              </a:xfrm>
              <a:prstGeom prst="line">
                <a:avLst/>
              </a:prstGeom>
              <a:noFill/>
              <a:ln w="19050" cap="flat" cmpd="sng" algn="ctr">
                <a:solidFill>
                  <a:srgbClr val="156082"/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593B2771-8FE2-2E5C-FFE8-F5CB19071D0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637318" y="1341915"/>
                <a:ext cx="0" cy="294088"/>
              </a:xfrm>
              <a:prstGeom prst="line">
                <a:avLst/>
              </a:prstGeom>
              <a:noFill/>
              <a:ln w="19050" cap="flat" cmpd="sng" algn="ctr">
                <a:solidFill>
                  <a:srgbClr val="156082"/>
                </a:solidFill>
                <a:prstDash val="solid"/>
                <a:miter lim="800000"/>
              </a:ln>
              <a:effectLst/>
            </p:spPr>
          </p:cxnSp>
        </p:grp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1B7B9AA9-7394-512B-AB55-959A2376BC78}"/>
              </a:ext>
            </a:extLst>
          </p:cNvPr>
          <p:cNvGrpSpPr/>
          <p:nvPr/>
        </p:nvGrpSpPr>
        <p:grpSpPr>
          <a:xfrm>
            <a:off x="1411425" y="2698832"/>
            <a:ext cx="6531310" cy="876089"/>
            <a:chOff x="1517027" y="2190120"/>
            <a:chExt cx="6531310" cy="876089"/>
          </a:xfrm>
        </p:grpSpPr>
        <p:sp>
          <p:nvSpPr>
            <p:cNvPr id="12" name="Rectangle: Rounded Corners 11">
              <a:extLst>
                <a:ext uri="{FF2B5EF4-FFF2-40B4-BE49-F238E27FC236}">
                  <a16:creationId xmlns:a16="http://schemas.microsoft.com/office/drawing/2014/main" id="{83A48106-BD1B-B392-9758-0C952C0D4E54}"/>
                </a:ext>
              </a:extLst>
            </p:cNvPr>
            <p:cNvSpPr/>
            <p:nvPr/>
          </p:nvSpPr>
          <p:spPr>
            <a:xfrm>
              <a:off x="5897973" y="2194862"/>
              <a:ext cx="2150364" cy="871347"/>
            </a:xfrm>
            <a:prstGeom prst="roundRect">
              <a:avLst/>
            </a:prstGeom>
            <a:solidFill>
              <a:srgbClr val="33CCCC"/>
            </a:solidFill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rPr>
                <a:t>Electronic Monitoring Program (REMP)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rPr>
                <a:t>made up of National EM programs</a:t>
              </a:r>
            </a:p>
          </p:txBody>
        </p:sp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4F918E46-5E69-F824-6944-50967166C3FE}"/>
                </a:ext>
              </a:extLst>
            </p:cNvPr>
            <p:cNvSpPr/>
            <p:nvPr/>
          </p:nvSpPr>
          <p:spPr>
            <a:xfrm>
              <a:off x="1517027" y="2194862"/>
              <a:ext cx="2150364" cy="871347"/>
            </a:xfrm>
            <a:prstGeom prst="roundRect">
              <a:avLst/>
            </a:prstGeom>
            <a:solidFill>
              <a:srgbClr val="6699FF"/>
            </a:solidFill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rPr>
                <a:t>Regional Observer Scheme (ROS)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rPr>
                <a:t>made up of National observer programs</a:t>
              </a:r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7DC9CF8B-E139-73D9-C09B-569AAEA4C496}"/>
                </a:ext>
              </a:extLst>
            </p:cNvPr>
            <p:cNvCxnSpPr>
              <a:cxnSpLocks/>
              <a:stCxn id="13" idx="3"/>
              <a:endCxn id="12" idx="1"/>
            </p:cNvCxnSpPr>
            <p:nvPr/>
          </p:nvCxnSpPr>
          <p:spPr>
            <a:xfrm>
              <a:off x="3667391" y="2630536"/>
              <a:ext cx="2230582" cy="0"/>
            </a:xfrm>
            <a:prstGeom prst="line">
              <a:avLst/>
            </a:prstGeom>
            <a:noFill/>
            <a:ln w="19050" cap="flat" cmpd="sng" algn="ctr">
              <a:solidFill>
                <a:srgbClr val="156082"/>
              </a:solidFill>
              <a:prstDash val="solid"/>
              <a:miter lim="800000"/>
            </a:ln>
            <a:effectLst/>
          </p:spPr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9E48799A-E919-1891-D2D7-D0A29524422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18733" y="2190120"/>
              <a:ext cx="0" cy="440415"/>
            </a:xfrm>
            <a:prstGeom prst="line">
              <a:avLst/>
            </a:prstGeom>
            <a:noFill/>
            <a:ln w="19050" cap="flat" cmpd="sng" algn="ctr">
              <a:solidFill>
                <a:srgbClr val="156082"/>
              </a:solidFill>
              <a:prstDash val="solid"/>
              <a:miter lim="800000"/>
            </a:ln>
            <a:effectLst/>
          </p:spPr>
        </p:cxn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CC6E5D23-4FF3-0786-7488-3849B5BCBE92}"/>
              </a:ext>
            </a:extLst>
          </p:cNvPr>
          <p:cNvGrpSpPr/>
          <p:nvPr/>
        </p:nvGrpSpPr>
        <p:grpSpPr>
          <a:xfrm>
            <a:off x="300980" y="4332101"/>
            <a:ext cx="1741447" cy="1536547"/>
            <a:chOff x="632298" y="3811178"/>
            <a:chExt cx="1741447" cy="1536547"/>
          </a:xfrm>
        </p:grpSpPr>
        <p:sp>
          <p:nvSpPr>
            <p:cNvPr id="17" name="Rectangle: Rounded Corners 16">
              <a:extLst>
                <a:ext uri="{FF2B5EF4-FFF2-40B4-BE49-F238E27FC236}">
                  <a16:creationId xmlns:a16="http://schemas.microsoft.com/office/drawing/2014/main" id="{F5618052-30C4-149B-FF9B-16A04F643BBE}"/>
                </a:ext>
              </a:extLst>
            </p:cNvPr>
            <p:cNvSpPr/>
            <p:nvPr/>
          </p:nvSpPr>
          <p:spPr>
            <a:xfrm>
              <a:off x="632298" y="3937556"/>
              <a:ext cx="1550001" cy="628074"/>
            </a:xfrm>
            <a:prstGeom prst="roundRect">
              <a:avLst/>
            </a:prstGeom>
            <a:solidFill>
              <a:srgbClr val="6699FF"/>
            </a:solidFill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rPr>
                <a:t>Observer Coordinator</a:t>
              </a:r>
              <a:endPara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18" name="Rectangle: Rounded Corners 17">
              <a:extLst>
                <a:ext uri="{FF2B5EF4-FFF2-40B4-BE49-F238E27FC236}">
                  <a16:creationId xmlns:a16="http://schemas.microsoft.com/office/drawing/2014/main" id="{A4DCA568-261D-1FE6-BE2B-27A4505DBC79}"/>
                </a:ext>
              </a:extLst>
            </p:cNvPr>
            <p:cNvSpPr/>
            <p:nvPr/>
          </p:nvSpPr>
          <p:spPr>
            <a:xfrm>
              <a:off x="632298" y="4719651"/>
              <a:ext cx="1550001" cy="628074"/>
            </a:xfrm>
            <a:prstGeom prst="roundRect">
              <a:avLst/>
            </a:prstGeom>
            <a:solidFill>
              <a:srgbClr val="6699FF"/>
            </a:solidFill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rPr>
                <a:t>Observer at-sea</a:t>
              </a:r>
              <a:endPara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0A2E187C-0231-0D0F-133A-5D6F6F9750DC}"/>
                </a:ext>
              </a:extLst>
            </p:cNvPr>
            <p:cNvCxnSpPr/>
            <p:nvPr/>
          </p:nvCxnSpPr>
          <p:spPr>
            <a:xfrm>
              <a:off x="2373745" y="3811178"/>
              <a:ext cx="0" cy="1222510"/>
            </a:xfrm>
            <a:prstGeom prst="line">
              <a:avLst/>
            </a:prstGeom>
            <a:noFill/>
            <a:ln w="19050" cap="flat" cmpd="sng" algn="ctr">
              <a:solidFill>
                <a:srgbClr val="156082"/>
              </a:solidFill>
              <a:prstDash val="solid"/>
              <a:miter lim="800000"/>
            </a:ln>
            <a:effectLst/>
          </p:spPr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C17F2BC0-A0F2-EC55-C4A0-E056EE45F872}"/>
                </a:ext>
              </a:extLst>
            </p:cNvPr>
            <p:cNvCxnSpPr>
              <a:stCxn id="17" idx="3"/>
            </p:cNvCxnSpPr>
            <p:nvPr/>
          </p:nvCxnSpPr>
          <p:spPr>
            <a:xfrm>
              <a:off x="2182299" y="4251593"/>
              <a:ext cx="191446" cy="0"/>
            </a:xfrm>
            <a:prstGeom prst="line">
              <a:avLst/>
            </a:prstGeom>
            <a:noFill/>
            <a:ln w="19050" cap="flat" cmpd="sng" algn="ctr">
              <a:solidFill>
                <a:srgbClr val="156082"/>
              </a:solidFill>
              <a:prstDash val="solid"/>
              <a:miter lim="800000"/>
            </a:ln>
            <a:effectLst/>
          </p:spPr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50D4AFD2-9A22-09FB-DD2A-399951B2DE43}"/>
                </a:ext>
              </a:extLst>
            </p:cNvPr>
            <p:cNvCxnSpPr>
              <a:stCxn id="18" idx="3"/>
            </p:cNvCxnSpPr>
            <p:nvPr/>
          </p:nvCxnSpPr>
          <p:spPr>
            <a:xfrm>
              <a:off x="2182299" y="5033688"/>
              <a:ext cx="191446" cy="0"/>
            </a:xfrm>
            <a:prstGeom prst="line">
              <a:avLst/>
            </a:prstGeom>
            <a:noFill/>
            <a:ln w="19050" cap="flat" cmpd="sng" algn="ctr">
              <a:solidFill>
                <a:srgbClr val="156082"/>
              </a:solidFill>
              <a:prstDash val="solid"/>
              <a:miter lim="800000"/>
            </a:ln>
            <a:effectLst/>
          </p:spPr>
        </p:cxn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0D760A53-E7B3-3D2E-D299-EEE59585C1AA}"/>
              </a:ext>
            </a:extLst>
          </p:cNvPr>
          <p:cNvGrpSpPr/>
          <p:nvPr/>
        </p:nvGrpSpPr>
        <p:grpSpPr>
          <a:xfrm>
            <a:off x="1411425" y="3589748"/>
            <a:ext cx="6531310" cy="744969"/>
            <a:chOff x="1517027" y="3066208"/>
            <a:chExt cx="6531310" cy="744969"/>
          </a:xfrm>
        </p:grpSpPr>
        <p:sp>
          <p:nvSpPr>
            <p:cNvPr id="23" name="Rectangle: Rounded Corners 22">
              <a:extLst>
                <a:ext uri="{FF2B5EF4-FFF2-40B4-BE49-F238E27FC236}">
                  <a16:creationId xmlns:a16="http://schemas.microsoft.com/office/drawing/2014/main" id="{8611B5DB-F2CE-41A5-0246-8B1DE618412B}"/>
                </a:ext>
              </a:extLst>
            </p:cNvPr>
            <p:cNvSpPr/>
            <p:nvPr/>
          </p:nvSpPr>
          <p:spPr>
            <a:xfrm>
              <a:off x="6811117" y="3148946"/>
              <a:ext cx="1237220" cy="660136"/>
            </a:xfrm>
            <a:prstGeom prst="roundRect">
              <a:avLst/>
            </a:prstGeom>
            <a:solidFill>
              <a:srgbClr val="33CCCC"/>
            </a:solidFill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rPr>
                <a:t>EM standards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rPr>
                <a:t>CMM 23/08</a:t>
              </a:r>
              <a:endPara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24" name="Rectangle: Rounded Corners 23">
              <a:extLst>
                <a:ext uri="{FF2B5EF4-FFF2-40B4-BE49-F238E27FC236}">
                  <a16:creationId xmlns:a16="http://schemas.microsoft.com/office/drawing/2014/main" id="{F09D90B0-D393-8D44-A4AA-DFFFFACCDB71}"/>
                </a:ext>
              </a:extLst>
            </p:cNvPr>
            <p:cNvSpPr/>
            <p:nvPr/>
          </p:nvSpPr>
          <p:spPr>
            <a:xfrm>
              <a:off x="1517027" y="3125365"/>
              <a:ext cx="1237221" cy="685812"/>
            </a:xfrm>
            <a:prstGeom prst="roundRect">
              <a:avLst/>
            </a:prstGeom>
            <a:solidFill>
              <a:srgbClr val="6699FF"/>
            </a:solidFill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rPr>
                <a:t>ROS standards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rPr>
                <a:t>CMMs 16/04</a:t>
              </a:r>
              <a:endPara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4F0A4E11-627E-901B-980C-CCA55E04B939}"/>
                </a:ext>
              </a:extLst>
            </p:cNvPr>
            <p:cNvCxnSpPr>
              <a:endCxn id="24" idx="0"/>
            </p:cNvCxnSpPr>
            <p:nvPr/>
          </p:nvCxnSpPr>
          <p:spPr>
            <a:xfrm>
              <a:off x="2135637" y="3066208"/>
              <a:ext cx="1" cy="59157"/>
            </a:xfrm>
            <a:prstGeom prst="line">
              <a:avLst/>
            </a:prstGeom>
            <a:noFill/>
            <a:ln w="19050" cap="flat" cmpd="sng" algn="ctr">
              <a:solidFill>
                <a:srgbClr val="156082"/>
              </a:solidFill>
              <a:prstDash val="solid"/>
              <a:miter lim="800000"/>
            </a:ln>
            <a:effectLst/>
          </p:spPr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56416A54-FD34-D360-30BB-4948F0270F9E}"/>
                </a:ext>
              </a:extLst>
            </p:cNvPr>
            <p:cNvCxnSpPr>
              <a:cxnSpLocks/>
              <a:endCxn id="23" idx="0"/>
            </p:cNvCxnSpPr>
            <p:nvPr/>
          </p:nvCxnSpPr>
          <p:spPr>
            <a:xfrm>
              <a:off x="7429727" y="3066208"/>
              <a:ext cx="0" cy="82738"/>
            </a:xfrm>
            <a:prstGeom prst="line">
              <a:avLst/>
            </a:prstGeom>
            <a:noFill/>
            <a:ln w="19050" cap="flat" cmpd="sng" algn="ctr">
              <a:solidFill>
                <a:srgbClr val="156082"/>
              </a:solidFill>
              <a:prstDash val="solid"/>
              <a:miter lim="800000"/>
            </a:ln>
            <a:effectLst/>
          </p:spPr>
        </p:cxn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DA353457-439B-1808-7C73-F970BDD719EF}"/>
              </a:ext>
            </a:extLst>
          </p:cNvPr>
          <p:cNvGrpSpPr/>
          <p:nvPr/>
        </p:nvGrpSpPr>
        <p:grpSpPr>
          <a:xfrm>
            <a:off x="2648646" y="3884018"/>
            <a:ext cx="4056869" cy="937682"/>
            <a:chOff x="2648646" y="3979702"/>
            <a:chExt cx="4056869" cy="937682"/>
          </a:xfrm>
        </p:grpSpPr>
        <p:sp>
          <p:nvSpPr>
            <p:cNvPr id="28" name="Rectangle: Rounded Corners 27">
              <a:extLst>
                <a:ext uri="{FF2B5EF4-FFF2-40B4-BE49-F238E27FC236}">
                  <a16:creationId xmlns:a16="http://schemas.microsoft.com/office/drawing/2014/main" id="{8F9021B9-20C6-8FB0-B961-CBEDC80E5B8A}"/>
                </a:ext>
              </a:extLst>
            </p:cNvPr>
            <p:cNvSpPr/>
            <p:nvPr/>
          </p:nvSpPr>
          <p:spPr>
            <a:xfrm>
              <a:off x="3788903" y="4257247"/>
              <a:ext cx="1865189" cy="660137"/>
            </a:xfrm>
            <a:prstGeom prst="roundRect">
              <a:avLst/>
            </a:prstGeom>
            <a:solidFill>
              <a:srgbClr val="D5CEE8"/>
            </a:solidFill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rPr>
                <a:t>Scientific Committee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rPr>
                <a:t> data standards</a:t>
              </a:r>
            </a:p>
          </p:txBody>
        </p: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DEDBF4DC-B873-E4B2-DE2A-E839F97F731E}"/>
                </a:ext>
              </a:extLst>
            </p:cNvPr>
            <p:cNvCxnSpPr>
              <a:cxnSpLocks/>
              <a:stCxn id="24" idx="3"/>
              <a:endCxn id="23" idx="1"/>
            </p:cNvCxnSpPr>
            <p:nvPr/>
          </p:nvCxnSpPr>
          <p:spPr>
            <a:xfrm>
              <a:off x="2648646" y="3979702"/>
              <a:ext cx="4056869" cy="10743"/>
            </a:xfrm>
            <a:prstGeom prst="line">
              <a:avLst/>
            </a:prstGeom>
            <a:noFill/>
            <a:ln w="19050" cap="flat" cmpd="sng" algn="ctr">
              <a:solidFill>
                <a:srgbClr val="156082"/>
              </a:solidFill>
              <a:prstDash val="solid"/>
              <a:miter lim="800000"/>
            </a:ln>
            <a:effectLst/>
          </p:spPr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15E42837-53B1-39B3-FC0B-DF0A01B731B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77080" y="3990445"/>
              <a:ext cx="0" cy="252262"/>
            </a:xfrm>
            <a:prstGeom prst="line">
              <a:avLst/>
            </a:prstGeom>
            <a:noFill/>
            <a:ln w="19050" cap="flat" cmpd="sng" algn="ctr">
              <a:solidFill>
                <a:srgbClr val="156082"/>
              </a:solidFill>
              <a:prstDash val="solid"/>
              <a:miter lim="800000"/>
            </a:ln>
            <a:effectLst/>
          </p:spPr>
        </p:cxn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50B1A34B-600D-2A9F-F5EA-4F1115713133}"/>
              </a:ext>
            </a:extLst>
          </p:cNvPr>
          <p:cNvGrpSpPr/>
          <p:nvPr/>
        </p:nvGrpSpPr>
        <p:grpSpPr>
          <a:xfrm>
            <a:off x="2648646" y="4811582"/>
            <a:ext cx="4014122" cy="1659444"/>
            <a:chOff x="2648646" y="4811582"/>
            <a:chExt cx="4014122" cy="1659444"/>
          </a:xfrm>
        </p:grpSpPr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8E4C4928-403B-6CD5-CE8D-13339A05D342}"/>
                </a:ext>
              </a:extLst>
            </p:cNvPr>
            <p:cNvGrpSpPr/>
            <p:nvPr/>
          </p:nvGrpSpPr>
          <p:grpSpPr>
            <a:xfrm>
              <a:off x="2648646" y="5011203"/>
              <a:ext cx="4014122" cy="1459823"/>
              <a:chOff x="2706170" y="4599898"/>
              <a:chExt cx="4014122" cy="1459823"/>
            </a:xfrm>
          </p:grpSpPr>
          <p:sp>
            <p:nvSpPr>
              <p:cNvPr id="32" name="Rectangle: Rounded Corners 31">
                <a:extLst>
                  <a:ext uri="{FF2B5EF4-FFF2-40B4-BE49-F238E27FC236}">
                    <a16:creationId xmlns:a16="http://schemas.microsoft.com/office/drawing/2014/main" id="{0A70EF91-0C02-F279-9697-A0CC8A7863A4}"/>
                  </a:ext>
                </a:extLst>
              </p:cNvPr>
              <p:cNvSpPr/>
              <p:nvPr/>
            </p:nvSpPr>
            <p:spPr>
              <a:xfrm>
                <a:off x="5767269" y="5575923"/>
                <a:ext cx="953023" cy="483797"/>
              </a:xfrm>
              <a:prstGeom prst="roundRect">
                <a:avLst/>
              </a:prstGeom>
              <a:solidFill>
                <a:srgbClr val="D5CEE8"/>
              </a:solidFill>
              <a:ln w="1905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ptos" panose="02110004020202020204"/>
                    <a:ea typeface="+mn-ea"/>
                    <a:cs typeface="+mn-cs"/>
                  </a:rPr>
                  <a:t>Gillnet</a:t>
                </a:r>
              </a:p>
            </p:txBody>
          </p:sp>
          <p:sp>
            <p:nvSpPr>
              <p:cNvPr id="33" name="Rectangle: Rounded Corners 32">
                <a:extLst>
                  <a:ext uri="{FF2B5EF4-FFF2-40B4-BE49-F238E27FC236}">
                    <a16:creationId xmlns:a16="http://schemas.microsoft.com/office/drawing/2014/main" id="{D65F0F81-FD8C-A2AE-A728-56DEF8F7907D}"/>
                  </a:ext>
                </a:extLst>
              </p:cNvPr>
              <p:cNvSpPr/>
              <p:nvPr/>
            </p:nvSpPr>
            <p:spPr>
              <a:xfrm>
                <a:off x="3809978" y="4599898"/>
                <a:ext cx="1865188" cy="504524"/>
              </a:xfrm>
              <a:prstGeom prst="roundRect">
                <a:avLst/>
              </a:prstGeom>
              <a:solidFill>
                <a:srgbClr val="D5CEE8"/>
              </a:solidFill>
              <a:ln w="1905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ptos" panose="02110004020202020204"/>
                    <a:ea typeface="+mn-ea"/>
                    <a:cs typeface="+mn-cs"/>
                  </a:rPr>
                  <a:t>ROS reporting forms</a:t>
                </a:r>
              </a:p>
            </p:txBody>
          </p:sp>
          <p:sp>
            <p:nvSpPr>
              <p:cNvPr id="35" name="Rectangle: Rounded Corners 34">
                <a:extLst>
                  <a:ext uri="{FF2B5EF4-FFF2-40B4-BE49-F238E27FC236}">
                    <a16:creationId xmlns:a16="http://schemas.microsoft.com/office/drawing/2014/main" id="{2C23EFD7-5AF6-79E7-8174-756AD7092483}"/>
                  </a:ext>
                </a:extLst>
              </p:cNvPr>
              <p:cNvSpPr/>
              <p:nvPr/>
            </p:nvSpPr>
            <p:spPr>
              <a:xfrm>
                <a:off x="4742572" y="5575923"/>
                <a:ext cx="953023" cy="483797"/>
              </a:xfrm>
              <a:prstGeom prst="roundRect">
                <a:avLst/>
              </a:prstGeom>
              <a:solidFill>
                <a:srgbClr val="D5CEE8"/>
              </a:solidFill>
              <a:ln w="1905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ptos" panose="02110004020202020204"/>
                    <a:ea typeface="+mn-ea"/>
                    <a:cs typeface="+mn-cs"/>
                  </a:rPr>
                  <a:t>Pole and line</a:t>
                </a:r>
              </a:p>
            </p:txBody>
          </p:sp>
          <p:sp>
            <p:nvSpPr>
              <p:cNvPr id="36" name="Rectangle: Rounded Corners 35">
                <a:extLst>
                  <a:ext uri="{FF2B5EF4-FFF2-40B4-BE49-F238E27FC236}">
                    <a16:creationId xmlns:a16="http://schemas.microsoft.com/office/drawing/2014/main" id="{A9D3CBCD-67A4-037E-BC49-24959D936F23}"/>
                  </a:ext>
                </a:extLst>
              </p:cNvPr>
              <p:cNvSpPr/>
              <p:nvPr/>
            </p:nvSpPr>
            <p:spPr>
              <a:xfrm>
                <a:off x="3727152" y="5575924"/>
                <a:ext cx="953023" cy="483797"/>
              </a:xfrm>
              <a:prstGeom prst="roundRect">
                <a:avLst/>
              </a:prstGeom>
              <a:solidFill>
                <a:srgbClr val="D5CEE8"/>
              </a:solidFill>
              <a:ln w="1905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ptos" panose="02110004020202020204"/>
                    <a:ea typeface="+mn-ea"/>
                    <a:cs typeface="+mn-cs"/>
                  </a:rPr>
                  <a:t>Purse seine</a:t>
                </a:r>
              </a:p>
            </p:txBody>
          </p:sp>
          <p:sp>
            <p:nvSpPr>
              <p:cNvPr id="37" name="Rectangle: Rounded Corners 36">
                <a:extLst>
                  <a:ext uri="{FF2B5EF4-FFF2-40B4-BE49-F238E27FC236}">
                    <a16:creationId xmlns:a16="http://schemas.microsoft.com/office/drawing/2014/main" id="{023FB2C8-996B-36B2-F811-700C27B036F5}"/>
                  </a:ext>
                </a:extLst>
              </p:cNvPr>
              <p:cNvSpPr/>
              <p:nvPr/>
            </p:nvSpPr>
            <p:spPr>
              <a:xfrm>
                <a:off x="2706170" y="5575924"/>
                <a:ext cx="953023" cy="483797"/>
              </a:xfrm>
              <a:prstGeom prst="roundRect">
                <a:avLst/>
              </a:prstGeom>
              <a:solidFill>
                <a:srgbClr val="D5CEE8"/>
              </a:solidFill>
              <a:ln w="1905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ptos" panose="02110004020202020204"/>
                    <a:ea typeface="+mn-ea"/>
                    <a:cs typeface="+mn-cs"/>
                  </a:rPr>
                  <a:t>longline</a:t>
                </a:r>
              </a:p>
            </p:txBody>
          </p: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53481DAD-2604-ABDE-A719-7C27727DAF5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742572" y="5071399"/>
                <a:ext cx="0" cy="285285"/>
              </a:xfrm>
              <a:prstGeom prst="line">
                <a:avLst/>
              </a:prstGeom>
              <a:noFill/>
              <a:ln w="19050" cap="flat" cmpd="sng" algn="ctr">
                <a:solidFill>
                  <a:srgbClr val="156082"/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AD1D0A9E-B998-E99E-8FDD-7411F4FC5AD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241964" y="5356684"/>
                <a:ext cx="3001818" cy="0"/>
              </a:xfrm>
              <a:prstGeom prst="line">
                <a:avLst/>
              </a:prstGeom>
              <a:noFill/>
              <a:ln w="19050" cap="flat" cmpd="sng" algn="ctr">
                <a:solidFill>
                  <a:srgbClr val="156082"/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8D52095E-3AD7-CAB2-BA6C-14263352F20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241964" y="5356684"/>
                <a:ext cx="0" cy="219239"/>
              </a:xfrm>
              <a:prstGeom prst="line">
                <a:avLst/>
              </a:prstGeom>
              <a:noFill/>
              <a:ln w="19050" cap="flat" cmpd="sng" algn="ctr">
                <a:solidFill>
                  <a:srgbClr val="156082"/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5CC0F1B4-FD3D-F6B6-A284-EC0803053C5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19083" y="5347724"/>
                <a:ext cx="0" cy="219239"/>
              </a:xfrm>
              <a:prstGeom prst="line">
                <a:avLst/>
              </a:prstGeom>
              <a:noFill/>
              <a:ln w="19050" cap="flat" cmpd="sng" algn="ctr">
                <a:solidFill>
                  <a:srgbClr val="156082"/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C34163E0-DC28-B21A-5D2E-2E9EFE6C5A0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203663" y="5347725"/>
                <a:ext cx="0" cy="219239"/>
              </a:xfrm>
              <a:prstGeom prst="line">
                <a:avLst/>
              </a:prstGeom>
              <a:noFill/>
              <a:ln w="19050" cap="flat" cmpd="sng" algn="ctr">
                <a:solidFill>
                  <a:srgbClr val="156082"/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A0B4B6BE-5F6A-5C8E-91D6-8321CE132B7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243781" y="5356684"/>
                <a:ext cx="0" cy="219239"/>
              </a:xfrm>
              <a:prstGeom prst="line">
                <a:avLst/>
              </a:prstGeom>
              <a:noFill/>
              <a:ln w="19050" cap="flat" cmpd="sng" algn="ctr">
                <a:solidFill>
                  <a:srgbClr val="156082"/>
                </a:solidFill>
                <a:prstDash val="solid"/>
                <a:miter lim="800000"/>
              </a:ln>
              <a:effectLst/>
            </p:spPr>
          </p:cxnSp>
        </p:grp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3B9E2F0C-DC00-42C2-F0A5-533C705F2BE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77080" y="4811582"/>
              <a:ext cx="0" cy="211899"/>
            </a:xfrm>
            <a:prstGeom prst="line">
              <a:avLst/>
            </a:prstGeom>
            <a:noFill/>
            <a:ln w="19050" cap="flat" cmpd="sng" algn="ctr">
              <a:solidFill>
                <a:srgbClr val="156082"/>
              </a:solidFill>
              <a:prstDash val="solid"/>
              <a:miter lim="800000"/>
            </a:ln>
            <a:effectLst/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E08873E-A3A7-555A-3659-C66FABEFA7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1C49C805-6268-55CE-1F55-607C96BEB5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69394"/>
            <a:ext cx="10515600" cy="821294"/>
          </a:xfrm>
        </p:spPr>
        <p:txBody>
          <a:bodyPr anchor="ctr">
            <a:normAutofit/>
          </a:bodyPr>
          <a:lstStyle/>
          <a:p>
            <a:pPr marL="0" lvl="0" indent="0">
              <a:buNone/>
            </a:pPr>
            <a:r>
              <a:rPr lang="en-US" sz="3600" dirty="0"/>
              <a:t>Resolution 25/06 – Observations at sea</a:t>
            </a:r>
            <a:endParaRPr sz="3600" dirty="0"/>
          </a:p>
        </p:txBody>
      </p:sp>
      <p:pic>
        <p:nvPicPr>
          <p:cNvPr id="13" name="Graphic 12" descr="Bullseye with solid fill">
            <a:extLst>
              <a:ext uri="{FF2B5EF4-FFF2-40B4-BE49-F238E27FC236}">
                <a16:creationId xmlns:a16="http://schemas.microsoft.com/office/drawing/2014/main" id="{D599C216-4CAA-14FF-4308-7E173B6E019C}"/>
              </a:ext>
            </a:extLst>
          </p:cNvPr>
          <p:cNvPicPr>
            <a:picLocks noChangeAspect="1"/>
          </p:cNvPicPr>
          <p:nvPr/>
        </p:nvPicPr>
        <p:blipFill>
          <a:blip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371600" y="1800644"/>
            <a:ext cx="914400" cy="914400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DD54F8CE-BAB9-959A-DB4F-694D9D1BE1A5}"/>
              </a:ext>
            </a:extLst>
          </p:cNvPr>
          <p:cNvSpPr txBox="1"/>
          <p:nvPr/>
        </p:nvSpPr>
        <p:spPr>
          <a:xfrm>
            <a:off x="838200" y="2736056"/>
            <a:ext cx="2390668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chemeClr val="bg2">
                    <a:lumMod val="50000"/>
                  </a:schemeClr>
                </a:solidFill>
              </a:rPr>
              <a:t>Objective</a:t>
            </a:r>
          </a:p>
          <a:p>
            <a:endParaRPr lang="en-US" sz="1600" dirty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en-US" sz="1600" dirty="0">
                <a:solidFill>
                  <a:schemeClr val="bg2">
                    <a:lumMod val="50000"/>
                  </a:schemeClr>
                </a:solidFill>
              </a:rPr>
              <a:t>The objective of the IOTC Regional Observer Scheme (ROS) shall be to collect verified catch data and other scientific data related to the fisheries for tuna and tuna-like species in the IOTC area of competence (Par 2)</a:t>
            </a:r>
            <a:endParaRPr lang="en-SC" sz="1600" dirty="0">
              <a:solidFill>
                <a:schemeClr val="bg2">
                  <a:lumMod val="50000"/>
                </a:schemeClr>
              </a:solidFill>
            </a:endParaRP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462FC03A-C745-661C-B822-D8D0E991C051}"/>
              </a:ext>
            </a:extLst>
          </p:cNvPr>
          <p:cNvGrpSpPr/>
          <p:nvPr/>
        </p:nvGrpSpPr>
        <p:grpSpPr>
          <a:xfrm>
            <a:off x="3407092" y="1847197"/>
            <a:ext cx="2257425" cy="3692007"/>
            <a:chOff x="3407092" y="1847197"/>
            <a:chExt cx="2257425" cy="3692007"/>
          </a:xfrm>
        </p:grpSpPr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9939EFB7-3AF7-BBD4-A00F-B5388F7153F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3777" t="57225" r="56244"/>
            <a:stretch>
              <a:fillRect/>
            </a:stretch>
          </p:blipFill>
          <p:spPr>
            <a:xfrm flipH="1">
              <a:off x="3781674" y="1847197"/>
              <a:ext cx="1350981" cy="821294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74FA07BD-78C6-C20E-C2DF-201504D9854B}"/>
                </a:ext>
              </a:extLst>
            </p:cNvPr>
            <p:cNvSpPr txBox="1"/>
            <p:nvPr/>
          </p:nvSpPr>
          <p:spPr>
            <a:xfrm>
              <a:off x="3407092" y="2738437"/>
              <a:ext cx="2257425" cy="280076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600" b="1" dirty="0">
                  <a:solidFill>
                    <a:schemeClr val="bg2">
                      <a:lumMod val="50000"/>
                    </a:schemeClr>
                  </a:solidFill>
                </a:rPr>
                <a:t>Application</a:t>
              </a:r>
            </a:p>
            <a:p>
              <a:endParaRPr lang="en-US" sz="1600" dirty="0">
                <a:solidFill>
                  <a:schemeClr val="bg2">
                    <a:lumMod val="50000"/>
                  </a:schemeClr>
                </a:solidFill>
              </a:endParaRPr>
            </a:p>
            <a:p>
              <a:r>
                <a:rPr lang="en-US" sz="1600" dirty="0">
                  <a:solidFill>
                    <a:schemeClr val="bg2">
                      <a:lumMod val="50000"/>
                    </a:schemeClr>
                  </a:solidFill>
                </a:rPr>
                <a:t>A</a:t>
              </a:r>
              <a:r>
                <a:rPr lang="en-SC" sz="1600" dirty="0" err="1">
                  <a:solidFill>
                    <a:schemeClr val="bg2">
                      <a:lumMod val="50000"/>
                    </a:schemeClr>
                  </a:solidFill>
                </a:rPr>
                <a:t>ll</a:t>
              </a:r>
              <a:r>
                <a:rPr lang="en-SC" sz="1600" dirty="0">
                  <a:solidFill>
                    <a:schemeClr val="bg2">
                      <a:lumMod val="50000"/>
                    </a:schemeClr>
                  </a:solidFill>
                </a:rPr>
                <a:t> fishing vessels</a:t>
              </a:r>
              <a:r>
                <a:rPr lang="en-US" sz="1600" dirty="0">
                  <a:solidFill>
                    <a:schemeClr val="bg2">
                      <a:lumMod val="50000"/>
                    </a:schemeClr>
                  </a:solidFill>
                </a:rPr>
                <a:t> </a:t>
              </a:r>
              <a:r>
                <a:rPr lang="en-SC" sz="1600" dirty="0">
                  <a:solidFill>
                    <a:schemeClr val="bg2">
                      <a:lumMod val="50000"/>
                    </a:schemeClr>
                  </a:solidFill>
                </a:rPr>
                <a:t>of 24 meters length overall and above and under 24 meters if they operate outside the exclusive</a:t>
              </a:r>
              <a:r>
                <a:rPr lang="en-US" sz="1600" dirty="0">
                  <a:solidFill>
                    <a:schemeClr val="bg2">
                      <a:lumMod val="50000"/>
                    </a:schemeClr>
                  </a:solidFill>
                </a:rPr>
                <a:t> </a:t>
              </a:r>
              <a:r>
                <a:rPr lang="en-SC" sz="1600" dirty="0">
                  <a:solidFill>
                    <a:schemeClr val="bg2">
                      <a:lumMod val="50000"/>
                    </a:schemeClr>
                  </a:solidFill>
                </a:rPr>
                <a:t>economic zone (EEZ) of the flag CPC and in the IOTC area of competence</a:t>
              </a:r>
              <a:r>
                <a:rPr lang="en-US" sz="1600" dirty="0">
                  <a:solidFill>
                    <a:schemeClr val="bg2">
                      <a:lumMod val="50000"/>
                    </a:schemeClr>
                  </a:solidFill>
                </a:rPr>
                <a:t> (Par 3)</a:t>
              </a:r>
              <a:r>
                <a:rPr lang="en-SC" sz="1600" dirty="0">
                  <a:solidFill>
                    <a:schemeClr val="bg2">
                      <a:lumMod val="50000"/>
                    </a:schemeClr>
                  </a:solidFill>
                </a:rPr>
                <a:t> </a:t>
              </a:r>
              <a:endParaRPr lang="en-SC" sz="1600" dirty="0"/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0EDD5153-D599-D4AC-B214-CFB86F0C02CD}"/>
              </a:ext>
            </a:extLst>
          </p:cNvPr>
          <p:cNvGrpSpPr/>
          <p:nvPr/>
        </p:nvGrpSpPr>
        <p:grpSpPr>
          <a:xfrm>
            <a:off x="5664517" y="1800644"/>
            <a:ext cx="1990972" cy="2994714"/>
            <a:chOff x="5664517" y="1800644"/>
            <a:chExt cx="1990972" cy="2994714"/>
          </a:xfrm>
        </p:grpSpPr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8FAC55EE-CB11-5FB0-66B0-B11C836C7C22}"/>
                </a:ext>
              </a:extLst>
            </p:cNvPr>
            <p:cNvSpPr txBox="1"/>
            <p:nvPr/>
          </p:nvSpPr>
          <p:spPr>
            <a:xfrm>
              <a:off x="5664517" y="2733255"/>
              <a:ext cx="1990972" cy="206210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600" b="1" dirty="0">
                  <a:solidFill>
                    <a:schemeClr val="bg2">
                      <a:lumMod val="50000"/>
                    </a:schemeClr>
                  </a:solidFill>
                </a:rPr>
                <a:t>Coverage</a:t>
              </a:r>
            </a:p>
            <a:p>
              <a:endParaRPr lang="en-US" sz="1600" dirty="0">
                <a:solidFill>
                  <a:schemeClr val="bg2">
                    <a:lumMod val="50000"/>
                  </a:schemeClr>
                </a:solidFill>
              </a:endParaRPr>
            </a:p>
            <a:p>
              <a:r>
                <a:rPr lang="en-US" sz="1600" dirty="0">
                  <a:solidFill>
                    <a:schemeClr val="bg2">
                      <a:lumMod val="50000"/>
                    </a:schemeClr>
                  </a:solidFill>
                </a:rPr>
                <a:t>M</a:t>
              </a:r>
              <a:r>
                <a:rPr lang="en-SC" sz="1600" dirty="0" err="1">
                  <a:solidFill>
                    <a:schemeClr val="bg2">
                      <a:lumMod val="50000"/>
                    </a:schemeClr>
                  </a:solidFill>
                </a:rPr>
                <a:t>inimum</a:t>
              </a:r>
              <a:r>
                <a:rPr lang="en-SC" sz="1600" dirty="0">
                  <a:solidFill>
                    <a:schemeClr val="bg2">
                      <a:lumMod val="50000"/>
                    </a:schemeClr>
                  </a:solidFill>
                </a:rPr>
                <a:t> observer coverage of 5%, as defined by the number of operations/sets</a:t>
              </a:r>
              <a:r>
                <a:rPr lang="en-US" sz="1600" dirty="0">
                  <a:solidFill>
                    <a:schemeClr val="bg2">
                      <a:lumMod val="50000"/>
                    </a:schemeClr>
                  </a:solidFill>
                </a:rPr>
                <a:t> </a:t>
              </a:r>
            </a:p>
            <a:p>
              <a:r>
                <a:rPr lang="en-US" sz="1600" dirty="0">
                  <a:solidFill>
                    <a:schemeClr val="bg2">
                      <a:lumMod val="50000"/>
                    </a:schemeClr>
                  </a:solidFill>
                </a:rPr>
                <a:t>(Par 3)</a:t>
              </a:r>
              <a:endParaRPr lang="en-SC" sz="1600" dirty="0"/>
            </a:p>
          </p:txBody>
        </p:sp>
        <p:pic>
          <p:nvPicPr>
            <p:cNvPr id="22" name="Graphic 21" descr="Harvey Balls 15% outline">
              <a:extLst>
                <a:ext uri="{FF2B5EF4-FFF2-40B4-BE49-F238E27FC236}">
                  <a16:creationId xmlns:a16="http://schemas.microsoft.com/office/drawing/2014/main" id="{4395792A-AC49-65C5-06E2-A5EB2C1D171D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5976214" y="1800644"/>
              <a:ext cx="914400" cy="914400"/>
            </a:xfrm>
            <a:prstGeom prst="rect">
              <a:avLst/>
            </a:prstGeom>
          </p:spPr>
        </p:pic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DB066149-62E9-4C9A-6D77-9618D8BADAE0}"/>
              </a:ext>
            </a:extLst>
          </p:cNvPr>
          <p:cNvGrpSpPr/>
          <p:nvPr/>
        </p:nvGrpSpPr>
        <p:grpSpPr>
          <a:xfrm>
            <a:off x="7635210" y="1868209"/>
            <a:ext cx="1990972" cy="2707122"/>
            <a:chOff x="7635210" y="1868209"/>
            <a:chExt cx="1990972" cy="2707122"/>
          </a:xfrm>
        </p:grpSpPr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3204A028-9889-AB71-A96B-59AB3B57B33E}"/>
                </a:ext>
              </a:extLst>
            </p:cNvPr>
            <p:cNvSpPr txBox="1"/>
            <p:nvPr/>
          </p:nvSpPr>
          <p:spPr>
            <a:xfrm>
              <a:off x="7635210" y="2759449"/>
              <a:ext cx="1990972" cy="181588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600" b="1" dirty="0">
                  <a:solidFill>
                    <a:schemeClr val="bg2">
                      <a:lumMod val="50000"/>
                    </a:schemeClr>
                  </a:solidFill>
                </a:rPr>
                <a:t>Collection methods</a:t>
              </a:r>
            </a:p>
            <a:p>
              <a:endParaRPr lang="en-US" sz="1600" dirty="0">
                <a:solidFill>
                  <a:schemeClr val="bg2">
                    <a:lumMod val="50000"/>
                  </a:schemeClr>
                </a:solidFill>
              </a:endParaRPr>
            </a:p>
            <a:p>
              <a:r>
                <a:rPr lang="en-US" sz="1600" dirty="0">
                  <a:solidFill>
                    <a:schemeClr val="bg2">
                      <a:lumMod val="50000"/>
                    </a:schemeClr>
                  </a:solidFill>
                </a:rPr>
                <a:t>Human observers</a:t>
              </a:r>
            </a:p>
            <a:p>
              <a:r>
                <a:rPr lang="en-US" sz="1600" dirty="0">
                  <a:solidFill>
                    <a:schemeClr val="bg2">
                      <a:lumMod val="50000"/>
                    </a:schemeClr>
                  </a:solidFill>
                </a:rPr>
                <a:t>EMS</a:t>
              </a:r>
            </a:p>
            <a:p>
              <a:r>
                <a:rPr lang="en-US" sz="1600" dirty="0">
                  <a:solidFill>
                    <a:schemeClr val="bg2">
                      <a:lumMod val="50000"/>
                    </a:schemeClr>
                  </a:solidFill>
                </a:rPr>
                <a:t>Port sampling</a:t>
              </a:r>
            </a:p>
            <a:p>
              <a:endParaRPr lang="en-US" sz="1600" dirty="0">
                <a:solidFill>
                  <a:schemeClr val="bg2">
                    <a:lumMod val="50000"/>
                  </a:schemeClr>
                </a:solidFill>
              </a:endParaRPr>
            </a:p>
            <a:p>
              <a:r>
                <a:rPr lang="en-US" sz="1600" dirty="0">
                  <a:solidFill>
                    <a:schemeClr val="bg2">
                      <a:lumMod val="50000"/>
                    </a:schemeClr>
                  </a:solidFill>
                </a:rPr>
                <a:t>(Par 4)</a:t>
              </a:r>
              <a:endParaRPr lang="en-SC" sz="1600" dirty="0"/>
            </a:p>
          </p:txBody>
        </p:sp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EBBA9911-1BEB-AEDA-6EA7-D63D79F95013}"/>
                </a:ext>
              </a:extLst>
            </p:cNvPr>
            <p:cNvGrpSpPr/>
            <p:nvPr/>
          </p:nvGrpSpPr>
          <p:grpSpPr>
            <a:xfrm>
              <a:off x="7734173" y="1868209"/>
              <a:ext cx="1565263" cy="821294"/>
              <a:chOff x="7982448" y="1988763"/>
              <a:chExt cx="1842238" cy="934495"/>
            </a:xfrm>
          </p:grpSpPr>
          <p:pic>
            <p:nvPicPr>
              <p:cNvPr id="26" name="Picture 25">
                <a:extLst>
                  <a:ext uri="{FF2B5EF4-FFF2-40B4-BE49-F238E27FC236}">
                    <a16:creationId xmlns:a16="http://schemas.microsoft.com/office/drawing/2014/main" id="{1B1E733B-24AA-BCC0-E9E5-C78C893331B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tretch>
                <a:fillRect/>
              </a:stretch>
            </p:blipFill>
            <p:spPr>
              <a:xfrm>
                <a:off x="8648573" y="1988763"/>
                <a:ext cx="1176113" cy="934495"/>
              </a:xfrm>
              <a:prstGeom prst="rect">
                <a:avLst/>
              </a:prstGeom>
            </p:spPr>
          </p:pic>
          <p:pic>
            <p:nvPicPr>
              <p:cNvPr id="29" name="Picture 28">
                <a:extLst>
                  <a:ext uri="{FF2B5EF4-FFF2-40B4-BE49-F238E27FC236}">
                    <a16:creationId xmlns:a16="http://schemas.microsoft.com/office/drawing/2014/main" id="{9F9B5F3A-A59D-ECAF-01DD-094A8FD723A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tretch>
                <a:fillRect/>
              </a:stretch>
            </p:blipFill>
            <p:spPr>
              <a:xfrm>
                <a:off x="7982448" y="2060909"/>
                <a:ext cx="790201" cy="790201"/>
              </a:xfrm>
              <a:prstGeom prst="rect">
                <a:avLst/>
              </a:prstGeom>
            </p:spPr>
          </p:pic>
        </p:grp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EE759CD5-0E9D-EAF3-0961-5103F6B788A4}"/>
              </a:ext>
            </a:extLst>
          </p:cNvPr>
          <p:cNvGrpSpPr/>
          <p:nvPr/>
        </p:nvGrpSpPr>
        <p:grpSpPr>
          <a:xfrm>
            <a:off x="9767887" y="1775103"/>
            <a:ext cx="2257425" cy="3046449"/>
            <a:chOff x="9767887" y="1775103"/>
            <a:chExt cx="2257425" cy="3046449"/>
          </a:xfrm>
        </p:grpSpPr>
        <p:pic>
          <p:nvPicPr>
            <p:cNvPr id="31" name="Graphic 30" descr="Employee badge with solid fill">
              <a:extLst>
                <a:ext uri="{FF2B5EF4-FFF2-40B4-BE49-F238E27FC236}">
                  <a16:creationId xmlns:a16="http://schemas.microsoft.com/office/drawing/2014/main" id="{CB363760-220E-30D8-FA11-926E99DDA13A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10363200" y="1775103"/>
              <a:ext cx="914400" cy="914400"/>
            </a:xfrm>
            <a:prstGeom prst="rect">
              <a:avLst/>
            </a:prstGeom>
          </p:spPr>
        </p:pic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B99C5D26-F0A2-1490-7A19-1208681B4D7F}"/>
                </a:ext>
              </a:extLst>
            </p:cNvPr>
            <p:cNvSpPr txBox="1"/>
            <p:nvPr/>
          </p:nvSpPr>
          <p:spPr>
            <a:xfrm>
              <a:off x="9767887" y="2759449"/>
              <a:ext cx="2257425" cy="206210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en-US"/>
              </a:defPPr>
              <a:lvl1pPr>
                <a:defRPr>
                  <a:solidFill>
                    <a:schemeClr val="bg2">
                      <a:lumMod val="50000"/>
                    </a:schemeClr>
                  </a:solidFill>
                </a:defRPr>
              </a:lvl1pPr>
            </a:lstStyle>
            <a:p>
              <a:r>
                <a:rPr lang="en-US" sz="1600" b="1" dirty="0"/>
                <a:t>Accredited observers</a:t>
              </a:r>
            </a:p>
            <a:p>
              <a:endParaRPr lang="en-US" sz="1600" dirty="0"/>
            </a:p>
            <a:p>
              <a:r>
                <a:rPr lang="en-US" sz="1600" dirty="0"/>
                <a:t>Each observer shall be allocated an IOTC registration number that must be included on reported data</a:t>
              </a:r>
            </a:p>
            <a:p>
              <a:r>
                <a:rPr lang="en-US" sz="1600" dirty="0"/>
                <a:t>(Par 5)</a:t>
              </a:r>
              <a:endParaRPr lang="en-SC" sz="1600" dirty="0"/>
            </a:p>
          </p:txBody>
        </p:sp>
      </p:grpSp>
    </p:spTree>
    <p:extLst>
      <p:ext uri="{BB962C8B-B14F-4D97-AF65-F5344CB8AC3E}">
        <p14:creationId xmlns:p14="http://schemas.microsoft.com/office/powerpoint/2010/main" val="3093798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05A7193-7AFF-5C2E-C7A7-1971784178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1602B36B-D26A-38F3-C2A0-63AF7BEC40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69394"/>
            <a:ext cx="10515600" cy="821294"/>
          </a:xfrm>
        </p:spPr>
        <p:txBody>
          <a:bodyPr anchor="ctr">
            <a:normAutofit/>
          </a:bodyPr>
          <a:lstStyle/>
          <a:p>
            <a:pPr marL="0" lvl="0" indent="0">
              <a:buNone/>
            </a:pPr>
            <a:r>
              <a:rPr lang="en-US" sz="3600" dirty="0"/>
              <a:t>Resolution 25/06</a:t>
            </a:r>
            <a:endParaRPr sz="3600" dirty="0"/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51424D64-9FBD-B4A3-DC41-F12A00633A2C}"/>
              </a:ext>
            </a:extLst>
          </p:cNvPr>
          <p:cNvGrpSpPr/>
          <p:nvPr/>
        </p:nvGrpSpPr>
        <p:grpSpPr>
          <a:xfrm>
            <a:off x="5039983" y="3317923"/>
            <a:ext cx="1965980" cy="1103591"/>
            <a:chOff x="8014128" y="1988763"/>
            <a:chExt cx="1810560" cy="934495"/>
          </a:xfrm>
        </p:grpSpPr>
        <p:pic>
          <p:nvPicPr>
            <p:cNvPr id="26" name="Picture 25">
              <a:extLst>
                <a:ext uri="{FF2B5EF4-FFF2-40B4-BE49-F238E27FC236}">
                  <a16:creationId xmlns:a16="http://schemas.microsoft.com/office/drawing/2014/main" id="{A11E9293-DD65-54D3-1ED8-CD331E89D89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8648575" y="1988763"/>
              <a:ext cx="1176113" cy="934495"/>
            </a:xfrm>
            <a:prstGeom prst="rect">
              <a:avLst/>
            </a:prstGeom>
          </p:spPr>
        </p:pic>
        <p:pic>
          <p:nvPicPr>
            <p:cNvPr id="29" name="Picture 28">
              <a:extLst>
                <a:ext uri="{FF2B5EF4-FFF2-40B4-BE49-F238E27FC236}">
                  <a16:creationId xmlns:a16="http://schemas.microsoft.com/office/drawing/2014/main" id="{493425AA-9A68-3A78-7DDF-156BB0A8AEA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8014128" y="2060909"/>
              <a:ext cx="790201" cy="790201"/>
            </a:xfrm>
            <a:prstGeom prst="rect">
              <a:avLst/>
            </a:prstGeom>
          </p:spPr>
        </p:pic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8B080AEB-3485-E02F-921E-92CCB8182F17}"/>
              </a:ext>
            </a:extLst>
          </p:cNvPr>
          <p:cNvGrpSpPr/>
          <p:nvPr/>
        </p:nvGrpSpPr>
        <p:grpSpPr>
          <a:xfrm>
            <a:off x="2427201" y="2222537"/>
            <a:ext cx="2771776" cy="1077218"/>
            <a:chOff x="923925" y="2710723"/>
            <a:chExt cx="2771776" cy="1077218"/>
          </a:xfrm>
        </p:grpSpPr>
        <p:pic>
          <p:nvPicPr>
            <p:cNvPr id="3" name="Graphic 2" descr="Marker with solid fill">
              <a:extLst>
                <a:ext uri="{FF2B5EF4-FFF2-40B4-BE49-F238E27FC236}">
                  <a16:creationId xmlns:a16="http://schemas.microsoft.com/office/drawing/2014/main" id="{6E566234-426B-21B5-489B-F07C166EA9BA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923925" y="2885238"/>
              <a:ext cx="821294" cy="821294"/>
            </a:xfrm>
            <a:prstGeom prst="rect">
              <a:avLst/>
            </a:prstGeom>
          </p:spPr>
        </p:pic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7FACB5E7-6597-70F7-17B3-2E73E50FC500}"/>
                </a:ext>
              </a:extLst>
            </p:cNvPr>
            <p:cNvSpPr txBox="1"/>
            <p:nvPr/>
          </p:nvSpPr>
          <p:spPr>
            <a:xfrm>
              <a:off x="1575825" y="2710723"/>
              <a:ext cx="2119876" cy="107721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en-US"/>
              </a:defPPr>
              <a:lvl1pPr>
                <a:defRPr sz="1600" b="0" i="0" u="none" strike="noStrike" baseline="0">
                  <a:solidFill>
                    <a:schemeClr val="bg2">
                      <a:lumMod val="50000"/>
                    </a:schemeClr>
                  </a:solidFill>
                </a:defRPr>
              </a:lvl1pPr>
            </a:lstStyle>
            <a:p>
              <a:r>
                <a:rPr lang="en-US" dirty="0"/>
                <a:t>record and report fishing activities,</a:t>
              </a:r>
            </a:p>
            <a:p>
              <a:r>
                <a:rPr lang="en-US" dirty="0"/>
                <a:t>verify positions of </a:t>
              </a:r>
            </a:p>
            <a:p>
              <a:r>
                <a:rPr lang="en-US" dirty="0"/>
                <a:t>the vessel</a:t>
              </a:r>
              <a:endParaRPr lang="en-SC" dirty="0"/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066D43BD-C57E-6E00-9E56-FFBBAAB84F31}"/>
              </a:ext>
            </a:extLst>
          </p:cNvPr>
          <p:cNvSpPr txBox="1"/>
          <p:nvPr/>
        </p:nvSpPr>
        <p:spPr>
          <a:xfrm>
            <a:off x="914400" y="1634084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0" i="0" u="none" strike="noStrike" baseline="0" dirty="0">
                <a:solidFill>
                  <a:schemeClr val="bg2">
                    <a:lumMod val="50000"/>
                  </a:schemeClr>
                </a:solidFill>
              </a:rPr>
              <a:t>Observers shall (Par 14)</a:t>
            </a:r>
            <a:endParaRPr lang="en-SC" dirty="0">
              <a:solidFill>
                <a:schemeClr val="bg2">
                  <a:lumMod val="50000"/>
                </a:schemeClr>
              </a:solidFill>
            </a:endParaRPr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id="{9D8886DB-F313-F682-6614-AA358A429E85}"/>
              </a:ext>
            </a:extLst>
          </p:cNvPr>
          <p:cNvGrpSpPr/>
          <p:nvPr/>
        </p:nvGrpSpPr>
        <p:grpSpPr>
          <a:xfrm>
            <a:off x="6485468" y="1691219"/>
            <a:ext cx="4638510" cy="1742705"/>
            <a:chOff x="6922826" y="1420786"/>
            <a:chExt cx="4638510" cy="1742705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60879E69-9F1E-C466-002F-CC9CA4831C73}"/>
                </a:ext>
              </a:extLst>
            </p:cNvPr>
            <p:cNvSpPr txBox="1"/>
            <p:nvPr/>
          </p:nvSpPr>
          <p:spPr>
            <a:xfrm>
              <a:off x="7956551" y="1420786"/>
              <a:ext cx="3200400" cy="156966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en-US"/>
              </a:defPPr>
              <a:lvl1pPr>
                <a:defRPr sz="1600" b="0" i="0" u="none" strike="noStrike" baseline="0">
                  <a:solidFill>
                    <a:schemeClr val="bg2">
                      <a:lumMod val="50000"/>
                    </a:schemeClr>
                  </a:solidFill>
                </a:defRPr>
              </a:lvl1pPr>
            </a:lstStyle>
            <a:p>
              <a:r>
                <a:rPr lang="en-US" dirty="0"/>
                <a:t>observe and estimate catches as far as possible with a view to identifying catch composition and bycatch and to monitoring discards including their fate (e.g. alive) and size frequency</a:t>
              </a:r>
            </a:p>
          </p:txBody>
        </p: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56DE4189-9532-4662-0AD8-43352638D195}"/>
                </a:ext>
              </a:extLst>
            </p:cNvPr>
            <p:cNvGrpSpPr/>
            <p:nvPr/>
          </p:nvGrpSpPr>
          <p:grpSpPr>
            <a:xfrm>
              <a:off x="10897508" y="2448452"/>
              <a:ext cx="663828" cy="715039"/>
              <a:chOff x="10338650" y="5584290"/>
              <a:chExt cx="1020724" cy="985011"/>
            </a:xfrm>
          </p:grpSpPr>
          <p:pic>
            <p:nvPicPr>
              <p:cNvPr id="14" name="Picture 4" descr="A silhouette of a fish&#10;&#10;Description automatically generated">
                <a:extLst>
                  <a:ext uri="{FF2B5EF4-FFF2-40B4-BE49-F238E27FC236}">
                    <a16:creationId xmlns:a16="http://schemas.microsoft.com/office/drawing/2014/main" id="{8A56E8F4-54CE-5944-664B-5FD687138A41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338650" y="5584290"/>
                <a:ext cx="969004" cy="43282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5" name="Graphic 14" descr="Ruler outline">
                <a:extLst>
                  <a:ext uri="{FF2B5EF4-FFF2-40B4-BE49-F238E27FC236}">
                    <a16:creationId xmlns:a16="http://schemas.microsoft.com/office/drawing/2014/main" id="{1C57FB74-C08C-CC3B-F14E-FDEFEFCA354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p:blipFill>
            <p:spPr>
              <a:xfrm rot="13209138">
                <a:off x="10338722" y="5750092"/>
                <a:ext cx="1020652" cy="819209"/>
              </a:xfrm>
              <a:prstGeom prst="rect">
                <a:avLst/>
              </a:prstGeom>
            </p:spPr>
          </p:pic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D3EEE906-A5D9-B1F2-145C-48FB05F008B2}"/>
                </a:ext>
              </a:extLst>
            </p:cNvPr>
            <p:cNvGrpSpPr/>
            <p:nvPr/>
          </p:nvGrpSpPr>
          <p:grpSpPr>
            <a:xfrm rot="21393957">
              <a:off x="6922826" y="1573804"/>
              <a:ext cx="1032401" cy="760820"/>
              <a:chOff x="7395279" y="4139394"/>
              <a:chExt cx="1673914" cy="964598"/>
            </a:xfrm>
          </p:grpSpPr>
          <p:pic>
            <p:nvPicPr>
              <p:cNvPr id="21" name="Picture 2" descr="A silhouette of a fish&#10;&#10;Description automatically generated">
                <a:extLst>
                  <a:ext uri="{FF2B5EF4-FFF2-40B4-BE49-F238E27FC236}">
                    <a16:creationId xmlns:a16="http://schemas.microsoft.com/office/drawing/2014/main" id="{DEE6D55E-5691-48FE-7C86-9B993744A85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408029" y="4217213"/>
                <a:ext cx="585942" cy="25436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3" name="Picture 2" descr="A silhouette of a fish&#10;&#10;Description automatically generated">
                <a:extLst>
                  <a:ext uri="{FF2B5EF4-FFF2-40B4-BE49-F238E27FC236}">
                    <a16:creationId xmlns:a16="http://schemas.microsoft.com/office/drawing/2014/main" id="{EB50CA06-CF26-1811-0F92-1AA567FB176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631582" y="4139394"/>
                <a:ext cx="805944" cy="34986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4" name="Graphic 23" descr="Fish with solid fill">
                <a:extLst>
                  <a:ext uri="{FF2B5EF4-FFF2-40B4-BE49-F238E27FC236}">
                    <a16:creationId xmlns:a16="http://schemas.microsoft.com/office/drawing/2014/main" id="{8C52DA6C-4D7F-B701-BB89-5B89426020A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p:blipFill>
            <p:spPr>
              <a:xfrm>
                <a:off x="7518190" y="4202826"/>
                <a:ext cx="353189" cy="353189"/>
              </a:xfrm>
              <a:prstGeom prst="rect">
                <a:avLst/>
              </a:prstGeom>
            </p:spPr>
          </p:pic>
          <p:pic>
            <p:nvPicPr>
              <p:cNvPr id="25" name="Graphic 24" descr="Fish outline">
                <a:extLst>
                  <a:ext uri="{FF2B5EF4-FFF2-40B4-BE49-F238E27FC236}">
                    <a16:creationId xmlns:a16="http://schemas.microsoft.com/office/drawing/2014/main" id="{F109444F-CB7D-FB02-2837-ACAEA438BFE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p:blipFill>
            <p:spPr>
              <a:xfrm>
                <a:off x="7668190" y="4312726"/>
                <a:ext cx="393289" cy="393289"/>
              </a:xfrm>
              <a:prstGeom prst="rect">
                <a:avLst/>
              </a:prstGeom>
            </p:spPr>
          </p:pic>
          <p:pic>
            <p:nvPicPr>
              <p:cNvPr id="28" name="Graphic 27" descr="Shark outline">
                <a:extLst>
                  <a:ext uri="{FF2B5EF4-FFF2-40B4-BE49-F238E27FC236}">
                    <a16:creationId xmlns:a16="http://schemas.microsoft.com/office/drawing/2014/main" id="{7B003C47-A1FF-6575-5D50-E0490E659D2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p:blipFill>
            <p:spPr>
              <a:xfrm rot="943958">
                <a:off x="7857887" y="4272995"/>
                <a:ext cx="830997" cy="830997"/>
              </a:xfrm>
              <a:prstGeom prst="rect">
                <a:avLst/>
              </a:prstGeom>
            </p:spPr>
          </p:pic>
          <p:pic>
            <p:nvPicPr>
              <p:cNvPr id="30" name="Picture 2" descr="A silhouette of a fish&#10;&#10;Description automatically generated">
                <a:extLst>
                  <a:ext uri="{FF2B5EF4-FFF2-40B4-BE49-F238E27FC236}">
                    <a16:creationId xmlns:a16="http://schemas.microsoft.com/office/drawing/2014/main" id="{53D5DF35-7774-91B5-761A-B21C98ACA0D7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283688" y="4638916"/>
                <a:ext cx="500103" cy="21709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32" name="Picture 2" descr="A silhouette of a fish&#10;&#10;Description automatically generated">
                <a:extLst>
                  <a:ext uri="{FF2B5EF4-FFF2-40B4-BE49-F238E27FC236}">
                    <a16:creationId xmlns:a16="http://schemas.microsoft.com/office/drawing/2014/main" id="{86149DB9-5823-08E7-D010-51F9DBBDDDF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458481" y="4471575"/>
                <a:ext cx="586745" cy="25471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39" name="Picture 2" descr="A silhouette of a fish&#10;&#10;Description automatically generated">
                <a:extLst>
                  <a:ext uri="{FF2B5EF4-FFF2-40B4-BE49-F238E27FC236}">
                    <a16:creationId xmlns:a16="http://schemas.microsoft.com/office/drawing/2014/main" id="{CE14032D-E3B9-1C4B-FE29-A6CFEBBE237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418681" y="4538885"/>
                <a:ext cx="730532" cy="31713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40" name="Graphic 39" descr="Fish with solid fill">
                <a:extLst>
                  <a:ext uri="{FF2B5EF4-FFF2-40B4-BE49-F238E27FC236}">
                    <a16:creationId xmlns:a16="http://schemas.microsoft.com/office/drawing/2014/main" id="{34457F8A-0D2B-49E9-6DD6-DD26E0EB4BA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p:blipFill>
            <p:spPr>
              <a:xfrm>
                <a:off x="7792405" y="4706015"/>
                <a:ext cx="353189" cy="353189"/>
              </a:xfrm>
              <a:prstGeom prst="rect">
                <a:avLst/>
              </a:prstGeom>
            </p:spPr>
          </p:pic>
          <p:pic>
            <p:nvPicPr>
              <p:cNvPr id="41" name="Graphic 40" descr="Fish outline">
                <a:extLst>
                  <a:ext uri="{FF2B5EF4-FFF2-40B4-BE49-F238E27FC236}">
                    <a16:creationId xmlns:a16="http://schemas.microsoft.com/office/drawing/2014/main" id="{68D1FE3B-55C2-4680-5806-D300982F6B7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p:blipFill>
            <p:spPr>
              <a:xfrm>
                <a:off x="7395279" y="4369694"/>
                <a:ext cx="369154" cy="369154"/>
              </a:xfrm>
              <a:prstGeom prst="rect">
                <a:avLst/>
              </a:prstGeom>
            </p:spPr>
          </p:pic>
          <p:pic>
            <p:nvPicPr>
              <p:cNvPr id="42" name="Graphic 41" descr="Fish outline">
                <a:extLst>
                  <a:ext uri="{FF2B5EF4-FFF2-40B4-BE49-F238E27FC236}">
                    <a16:creationId xmlns:a16="http://schemas.microsoft.com/office/drawing/2014/main" id="{C5D8DF91-C554-F98A-1DD5-7377097A5C2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p:blipFill>
            <p:spPr>
              <a:xfrm>
                <a:off x="8727431" y="4546404"/>
                <a:ext cx="341762" cy="341762"/>
              </a:xfrm>
              <a:prstGeom prst="rect">
                <a:avLst/>
              </a:prstGeom>
            </p:spPr>
          </p:pic>
        </p:grpSp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6B09FD46-FF37-46A8-5F8C-5B49D995F8AB}"/>
              </a:ext>
            </a:extLst>
          </p:cNvPr>
          <p:cNvGrpSpPr/>
          <p:nvPr/>
        </p:nvGrpSpPr>
        <p:grpSpPr>
          <a:xfrm>
            <a:off x="7562450" y="3695902"/>
            <a:ext cx="3391832" cy="1059158"/>
            <a:chOff x="7562450" y="3695902"/>
            <a:chExt cx="3391832" cy="1059158"/>
          </a:xfrm>
        </p:grpSpPr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54CE9169-C246-1A1A-10AD-9CC611BF0470}"/>
                </a:ext>
              </a:extLst>
            </p:cNvPr>
            <p:cNvSpPr txBox="1"/>
            <p:nvPr/>
          </p:nvSpPr>
          <p:spPr>
            <a:xfrm>
              <a:off x="8163518" y="3811304"/>
              <a:ext cx="2790764" cy="83099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en-US"/>
              </a:defPPr>
              <a:lvl1pPr>
                <a:defRPr sz="1600" b="0" i="0" u="none" strike="noStrike" baseline="0">
                  <a:solidFill>
                    <a:schemeClr val="bg2">
                      <a:lumMod val="50000"/>
                    </a:schemeClr>
                  </a:solidFill>
                </a:defRPr>
              </a:lvl1pPr>
            </a:lstStyle>
            <a:p>
              <a:r>
                <a:rPr lang="en-US" dirty="0"/>
                <a:t>record the gear type, mesh size and attachments employed by the master</a:t>
              </a:r>
              <a:endParaRPr lang="en-SC" dirty="0"/>
            </a:p>
          </p:txBody>
        </p:sp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75D5E762-FF85-6BC9-7C53-16FEBB3775C3}"/>
                </a:ext>
              </a:extLst>
            </p:cNvPr>
            <p:cNvGrpSpPr/>
            <p:nvPr/>
          </p:nvGrpSpPr>
          <p:grpSpPr>
            <a:xfrm>
              <a:off x="7562450" y="3695902"/>
              <a:ext cx="601068" cy="1059158"/>
              <a:chOff x="5421745" y="2968116"/>
              <a:chExt cx="601068" cy="1059158"/>
            </a:xfrm>
          </p:grpSpPr>
          <p:pic>
            <p:nvPicPr>
              <p:cNvPr id="47" name="Graphic 46" descr="Fishing with solid fill">
                <a:extLst>
                  <a:ext uri="{FF2B5EF4-FFF2-40B4-BE49-F238E27FC236}">
                    <a16:creationId xmlns:a16="http://schemas.microsoft.com/office/drawing/2014/main" id="{F0C53876-4220-4563-F31A-5B8D42EEE0E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rcRect l="65634"/>
              <a:stretch>
                <a:fillRect/>
              </a:stretch>
            </p:blipFill>
            <p:spPr>
              <a:xfrm>
                <a:off x="5533448" y="2968116"/>
                <a:ext cx="489365" cy="1059158"/>
              </a:xfrm>
              <a:prstGeom prst="rect">
                <a:avLst/>
              </a:prstGeom>
            </p:spPr>
          </p:pic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62F5D202-84B9-6D03-F183-D4C8E31B13DE}"/>
                  </a:ext>
                </a:extLst>
              </p:cNvPr>
              <p:cNvSpPr/>
              <p:nvPr/>
            </p:nvSpPr>
            <p:spPr>
              <a:xfrm>
                <a:off x="5421745" y="3260436"/>
                <a:ext cx="286328" cy="24938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C" sz="1801"/>
              </a:p>
            </p:txBody>
          </p:sp>
        </p:grpSp>
      </p:grpSp>
      <p:sp>
        <p:nvSpPr>
          <p:cNvPr id="52" name="Flowchart: Connector 51">
            <a:extLst>
              <a:ext uri="{FF2B5EF4-FFF2-40B4-BE49-F238E27FC236}">
                <a16:creationId xmlns:a16="http://schemas.microsoft.com/office/drawing/2014/main" id="{9C5D3428-28D9-F12B-0DFC-0E65D8601471}"/>
              </a:ext>
            </a:extLst>
          </p:cNvPr>
          <p:cNvSpPr/>
          <p:nvPr/>
        </p:nvSpPr>
        <p:spPr>
          <a:xfrm>
            <a:off x="4873424" y="2799284"/>
            <a:ext cx="2218219" cy="2146843"/>
          </a:xfrm>
          <a:prstGeom prst="flowChartConnector">
            <a:avLst/>
          </a:prstGeom>
          <a:noFill/>
          <a:ln w="285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C"/>
          </a:p>
        </p:txBody>
      </p:sp>
      <p:grpSp>
        <p:nvGrpSpPr>
          <p:cNvPr id="64" name="Group 63">
            <a:extLst>
              <a:ext uri="{FF2B5EF4-FFF2-40B4-BE49-F238E27FC236}">
                <a16:creationId xmlns:a16="http://schemas.microsoft.com/office/drawing/2014/main" id="{7821F121-B666-B4D1-FFBE-37D22141BE90}"/>
              </a:ext>
            </a:extLst>
          </p:cNvPr>
          <p:cNvGrpSpPr/>
          <p:nvPr/>
        </p:nvGrpSpPr>
        <p:grpSpPr>
          <a:xfrm>
            <a:off x="4093645" y="5230706"/>
            <a:ext cx="5353050" cy="1077218"/>
            <a:chOff x="5181600" y="5137195"/>
            <a:chExt cx="5353050" cy="1077218"/>
          </a:xfrm>
        </p:grpSpPr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870B560B-6C6C-2E5B-91C6-91B578D4201E}"/>
                </a:ext>
              </a:extLst>
            </p:cNvPr>
            <p:cNvSpPr txBox="1"/>
            <p:nvPr/>
          </p:nvSpPr>
          <p:spPr>
            <a:xfrm>
              <a:off x="6148386" y="5137195"/>
              <a:ext cx="4386264" cy="107721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en-US"/>
              </a:defPPr>
              <a:lvl1pPr>
                <a:defRPr sz="1600" b="0" i="0" u="none" strike="noStrike" baseline="0">
                  <a:solidFill>
                    <a:schemeClr val="bg2">
                      <a:lumMod val="50000"/>
                    </a:schemeClr>
                  </a:solidFill>
                </a:defRPr>
              </a:lvl1pPr>
            </a:lstStyle>
            <a:p>
              <a:r>
                <a:rPr lang="en-US" dirty="0"/>
                <a:t>collect information to enable the cross-checking</a:t>
              </a:r>
            </a:p>
            <a:p>
              <a:r>
                <a:rPr lang="en-US" dirty="0"/>
                <a:t>of entries made to the logbooks (species</a:t>
              </a:r>
            </a:p>
            <a:p>
              <a:r>
                <a:rPr lang="en-US" dirty="0"/>
                <a:t>composition and quantities, live and processed </a:t>
              </a:r>
            </a:p>
            <a:p>
              <a:r>
                <a:rPr lang="en-US" dirty="0"/>
                <a:t>weight and location, where available)</a:t>
              </a:r>
              <a:endParaRPr lang="en-SC" dirty="0"/>
            </a:p>
          </p:txBody>
        </p:sp>
        <p:pic>
          <p:nvPicPr>
            <p:cNvPr id="58" name="Graphic 57" descr="Clipboard Mixed outline">
              <a:extLst>
                <a:ext uri="{FF2B5EF4-FFF2-40B4-BE49-F238E27FC236}">
                  <a16:creationId xmlns:a16="http://schemas.microsoft.com/office/drawing/2014/main" id="{4DFEA080-2473-C675-8CFE-9A820D711E1E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p:blipFill>
          <p:spPr>
            <a:xfrm>
              <a:off x="5181600" y="5218604"/>
              <a:ext cx="914400" cy="914400"/>
            </a:xfrm>
            <a:prstGeom prst="rect">
              <a:avLst/>
            </a:prstGeom>
          </p:spPr>
        </p:pic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D32951CE-6F3D-664D-0E8F-3402409EC802}"/>
              </a:ext>
            </a:extLst>
          </p:cNvPr>
          <p:cNvGrpSpPr/>
          <p:nvPr/>
        </p:nvGrpSpPr>
        <p:grpSpPr>
          <a:xfrm>
            <a:off x="1237718" y="3994073"/>
            <a:ext cx="3766850" cy="1077218"/>
            <a:chOff x="1123495" y="4427703"/>
            <a:chExt cx="3766850" cy="1077218"/>
          </a:xfrm>
        </p:grpSpPr>
        <p:pic>
          <p:nvPicPr>
            <p:cNvPr id="62" name="Picture 61">
              <a:extLst>
                <a:ext uri="{FF2B5EF4-FFF2-40B4-BE49-F238E27FC236}">
                  <a16:creationId xmlns:a16="http://schemas.microsoft.com/office/drawing/2014/main" id="{4A4B0ABD-B938-6DC3-6F97-F7D8F4D3B5C4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1123495" y="4506190"/>
              <a:ext cx="914401" cy="920244"/>
            </a:xfrm>
            <a:prstGeom prst="rect">
              <a:avLst/>
            </a:prstGeom>
          </p:spPr>
        </p:pic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990C522F-4875-F142-29B9-CB1EEF8E985F}"/>
                </a:ext>
              </a:extLst>
            </p:cNvPr>
            <p:cNvSpPr txBox="1"/>
            <p:nvPr/>
          </p:nvSpPr>
          <p:spPr>
            <a:xfrm>
              <a:off x="1871951" y="4427703"/>
              <a:ext cx="3018394" cy="107721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en-US"/>
              </a:defPPr>
              <a:lvl1pPr>
                <a:defRPr sz="1600" b="0" i="0" u="none" strike="noStrike" baseline="0">
                  <a:solidFill>
                    <a:schemeClr val="bg2">
                      <a:lumMod val="50000"/>
                    </a:schemeClr>
                  </a:solidFill>
                </a:defRPr>
              </a:lvl1pPr>
            </a:lstStyle>
            <a:p>
              <a:r>
                <a:rPr lang="en-US" dirty="0"/>
                <a:t>carry out such scientific work </a:t>
              </a:r>
            </a:p>
            <a:p>
              <a:r>
                <a:rPr lang="en-US" dirty="0"/>
                <a:t>(e.g. collecting samples), </a:t>
              </a:r>
            </a:p>
            <a:p>
              <a:r>
                <a:rPr lang="en-US" dirty="0"/>
                <a:t>as requested by the IOTC</a:t>
              </a:r>
            </a:p>
            <a:p>
              <a:r>
                <a:rPr lang="en-US" dirty="0"/>
                <a:t>Scientific Committee</a:t>
              </a:r>
              <a:endParaRPr lang="en-SC" dirty="0"/>
            </a:p>
          </p:txBody>
        </p:sp>
      </p:grpSp>
    </p:spTree>
    <p:extLst>
      <p:ext uri="{BB962C8B-B14F-4D97-AF65-F5344CB8AC3E}">
        <p14:creationId xmlns:p14="http://schemas.microsoft.com/office/powerpoint/2010/main" val="33499662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1A2CAD4-4F65-7BD5-8C99-6A4050C5E0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47529658-5DAA-6960-A693-81B9897FE0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847" y="832872"/>
            <a:ext cx="10515600" cy="821294"/>
          </a:xfrm>
        </p:spPr>
        <p:txBody>
          <a:bodyPr anchor="ctr">
            <a:normAutofit/>
          </a:bodyPr>
          <a:lstStyle/>
          <a:p>
            <a:pPr marL="0" lvl="0" indent="0">
              <a:buNone/>
            </a:pPr>
            <a:r>
              <a:rPr lang="en-US" sz="3600" dirty="0"/>
              <a:t>Other requirements and related resolutions</a:t>
            </a:r>
            <a:endParaRPr sz="36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6D3EDC7-1BE1-7C3E-9D53-6C97A35757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073998" flipH="1">
            <a:off x="2991062" y="1909304"/>
            <a:ext cx="1509640" cy="96294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FCD24E16-4CB5-C290-8986-FD560EA63A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31126" y="1632996"/>
            <a:ext cx="1347496" cy="1472154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02BC351E-C62E-3A63-4B2B-94A534C81DE5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11066" t="13049" r="10993" b="2895"/>
          <a:stretch>
            <a:fillRect/>
          </a:stretch>
        </p:blipFill>
        <p:spPr>
          <a:xfrm>
            <a:off x="7138999" y="1830756"/>
            <a:ext cx="1544429" cy="1368669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886F5916-18BC-6410-EFB0-8D7C6D78868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19046" y="1773050"/>
            <a:ext cx="2077301" cy="992995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725FF7A9-C9B6-7338-2EB5-37F8EEA234DC}"/>
              </a:ext>
            </a:extLst>
          </p:cNvPr>
          <p:cNvPicPr>
            <a:picLocks noChangeAspect="1"/>
          </p:cNvPicPr>
          <p:nvPr/>
        </p:nvPicPr>
        <p:blipFill>
          <a:blip r:embed="rId6">
            <a:grayscl/>
          </a:blip>
          <a:stretch>
            <a:fillRect/>
          </a:stretch>
        </p:blipFill>
        <p:spPr>
          <a:xfrm flipH="1">
            <a:off x="942394" y="1746035"/>
            <a:ext cx="1551075" cy="1203748"/>
          </a:xfrm>
          <a:prstGeom prst="rect">
            <a:avLst/>
          </a:prstGeom>
        </p:spPr>
      </p:pic>
      <p:sp>
        <p:nvSpPr>
          <p:cNvPr id="37" name="TextBox 36">
            <a:extLst>
              <a:ext uri="{FF2B5EF4-FFF2-40B4-BE49-F238E27FC236}">
                <a16:creationId xmlns:a16="http://schemas.microsoft.com/office/drawing/2014/main" id="{AC05D700-5269-520A-73B4-2AD3F4AF7E2A}"/>
              </a:ext>
            </a:extLst>
          </p:cNvPr>
          <p:cNvSpPr txBox="1"/>
          <p:nvPr/>
        </p:nvSpPr>
        <p:spPr>
          <a:xfrm>
            <a:off x="1010001" y="2981663"/>
            <a:ext cx="1864788" cy="233910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1600" b="0" i="0" u="none" strike="noStrike" baseline="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Res </a:t>
            </a:r>
            <a:r>
              <a:rPr lang="en-SC" dirty="0"/>
              <a:t>12/04 </a:t>
            </a:r>
            <a:endParaRPr lang="en-US" dirty="0"/>
          </a:p>
          <a:p>
            <a:r>
              <a:rPr lang="en-US" dirty="0"/>
              <a:t>M</a:t>
            </a:r>
            <a:r>
              <a:rPr lang="en-SC" dirty="0" err="1"/>
              <a:t>arine</a:t>
            </a:r>
            <a:r>
              <a:rPr lang="en-SC" dirty="0"/>
              <a:t> turtles</a:t>
            </a:r>
            <a:endParaRPr lang="en-US" dirty="0"/>
          </a:p>
          <a:p>
            <a:endParaRPr lang="en-US" dirty="0"/>
          </a:p>
          <a:p>
            <a:r>
              <a:rPr lang="en-US" sz="1400" dirty="0"/>
              <a:t>data on vessels’ interactions </a:t>
            </a:r>
          </a:p>
          <a:p>
            <a:endParaRPr lang="en-US" sz="1400" dirty="0"/>
          </a:p>
          <a:p>
            <a:r>
              <a:rPr lang="en-US" sz="1400" dirty="0"/>
              <a:t>an estimation of total mortality of marine turtles incidentally caught</a:t>
            </a:r>
            <a:endParaRPr lang="en-SC" sz="1400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DD7E3E32-75E1-0284-15F7-2C095C2A7E3A}"/>
              </a:ext>
            </a:extLst>
          </p:cNvPr>
          <p:cNvSpPr txBox="1"/>
          <p:nvPr/>
        </p:nvSpPr>
        <p:spPr>
          <a:xfrm>
            <a:off x="2874789" y="2981663"/>
            <a:ext cx="1864788" cy="172354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1600" b="0" i="0" u="none" strike="noStrike" baseline="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Res 23</a:t>
            </a:r>
            <a:r>
              <a:rPr lang="en-SC" dirty="0"/>
              <a:t>/0</a:t>
            </a:r>
            <a:r>
              <a:rPr lang="en-US" dirty="0"/>
              <a:t>6</a:t>
            </a:r>
            <a:r>
              <a:rPr lang="en-SC" dirty="0"/>
              <a:t> </a:t>
            </a:r>
            <a:endParaRPr lang="en-US" dirty="0"/>
          </a:p>
          <a:p>
            <a:r>
              <a:rPr lang="en-US" dirty="0"/>
              <a:t>Cetacean</a:t>
            </a:r>
            <a:r>
              <a:rPr lang="en-SC" dirty="0"/>
              <a:t>s</a:t>
            </a:r>
            <a:endParaRPr lang="en-US" dirty="0"/>
          </a:p>
          <a:p>
            <a:endParaRPr lang="en-US" dirty="0"/>
          </a:p>
          <a:p>
            <a:r>
              <a:rPr lang="en-US" sz="1400" dirty="0"/>
              <a:t>Data on vessels’ interactions </a:t>
            </a:r>
          </a:p>
          <a:p>
            <a:endParaRPr lang="en-US" sz="1400" dirty="0"/>
          </a:p>
          <a:p>
            <a:r>
              <a:rPr lang="en-US" sz="1400" dirty="0"/>
              <a:t>Handling and </a:t>
            </a:r>
            <a:r>
              <a:rPr lang="en-SC" sz="1400" dirty="0"/>
              <a:t>release</a:t>
            </a:r>
            <a:r>
              <a:rPr lang="en-SC" dirty="0"/>
              <a:t> </a:t>
            </a:r>
            <a:endParaRPr lang="en-US" sz="1400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B9972F92-D97B-87C1-9491-B4A40ACAA942}"/>
              </a:ext>
            </a:extLst>
          </p:cNvPr>
          <p:cNvSpPr txBox="1"/>
          <p:nvPr/>
        </p:nvSpPr>
        <p:spPr>
          <a:xfrm>
            <a:off x="4998295" y="2949783"/>
            <a:ext cx="2140704" cy="3631763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1600" b="0" i="0" u="none" strike="noStrike" baseline="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Res 23</a:t>
            </a:r>
            <a:r>
              <a:rPr lang="en-SC" dirty="0"/>
              <a:t>/0</a:t>
            </a:r>
            <a:r>
              <a:rPr lang="en-US" dirty="0"/>
              <a:t>7</a:t>
            </a:r>
          </a:p>
          <a:p>
            <a:r>
              <a:rPr lang="en-US" dirty="0"/>
              <a:t>Seabirds</a:t>
            </a:r>
          </a:p>
          <a:p>
            <a:endParaRPr lang="en-US" dirty="0"/>
          </a:p>
          <a:p>
            <a:r>
              <a:rPr lang="en-US" sz="1400" dirty="0"/>
              <a:t>incidental bycatch by species</a:t>
            </a:r>
          </a:p>
          <a:p>
            <a:endParaRPr lang="en-US" sz="1400" dirty="0"/>
          </a:p>
          <a:p>
            <a:r>
              <a:rPr lang="en-US" sz="1400" dirty="0"/>
              <a:t>If possible, take photographs of seabirds caught </a:t>
            </a:r>
          </a:p>
          <a:p>
            <a:endParaRPr lang="en-US" sz="1400" dirty="0"/>
          </a:p>
          <a:p>
            <a:r>
              <a:rPr lang="en-SC" sz="1400" dirty="0"/>
              <a:t>25 degrees South latitude</a:t>
            </a:r>
            <a:r>
              <a:rPr lang="en-US" sz="1400" dirty="0"/>
              <a:t> </a:t>
            </a:r>
            <a:r>
              <a:rPr lang="en-SC" sz="1400" dirty="0"/>
              <a:t>all longline vessels use at least two mitigation measures or, alternatively, use hook-shielding devices </a:t>
            </a:r>
            <a:endParaRPr lang="en-US" sz="1400" dirty="0"/>
          </a:p>
          <a:p>
            <a:endParaRPr lang="en-US" sz="1400" dirty="0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48EBA2FF-EE38-5D2A-CBD5-947B53867A68}"/>
              </a:ext>
            </a:extLst>
          </p:cNvPr>
          <p:cNvSpPr txBox="1"/>
          <p:nvPr/>
        </p:nvSpPr>
        <p:spPr>
          <a:xfrm>
            <a:off x="7273332" y="2949783"/>
            <a:ext cx="1864788" cy="2154436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1600" b="0" i="0" u="none" strike="noStrike" baseline="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Res 19</a:t>
            </a:r>
            <a:r>
              <a:rPr lang="en-SC" dirty="0"/>
              <a:t>/0</a:t>
            </a:r>
            <a:r>
              <a:rPr lang="en-US" dirty="0"/>
              <a:t>3</a:t>
            </a:r>
            <a:r>
              <a:rPr lang="en-SC" dirty="0"/>
              <a:t> </a:t>
            </a:r>
            <a:endParaRPr lang="en-US" dirty="0"/>
          </a:p>
          <a:p>
            <a:r>
              <a:rPr lang="en-US" dirty="0" err="1"/>
              <a:t>Mobulid</a:t>
            </a:r>
            <a:r>
              <a:rPr lang="en-US" dirty="0"/>
              <a:t> ray</a:t>
            </a:r>
            <a:r>
              <a:rPr lang="en-SC" dirty="0"/>
              <a:t>s</a:t>
            </a:r>
            <a:endParaRPr lang="en-US" dirty="0"/>
          </a:p>
          <a:p>
            <a:endParaRPr lang="en-US" dirty="0"/>
          </a:p>
          <a:p>
            <a:r>
              <a:rPr lang="en-US" sz="1400" dirty="0"/>
              <a:t>Data on vessels’ interactions </a:t>
            </a:r>
          </a:p>
          <a:p>
            <a:endParaRPr lang="en-US" sz="1400" dirty="0"/>
          </a:p>
          <a:p>
            <a:r>
              <a:rPr lang="en-US" sz="1400" dirty="0"/>
              <a:t>Handling and </a:t>
            </a:r>
            <a:r>
              <a:rPr lang="en-SC" sz="1400" dirty="0"/>
              <a:t>release</a:t>
            </a:r>
            <a:endParaRPr lang="en-US" sz="1400" dirty="0"/>
          </a:p>
          <a:p>
            <a:endParaRPr lang="en-US" sz="1400" dirty="0"/>
          </a:p>
          <a:p>
            <a:r>
              <a:rPr lang="en-SC" sz="1400" dirty="0"/>
              <a:t>biological samples </a:t>
            </a:r>
            <a:r>
              <a:rPr lang="en-US" sz="1400" dirty="0"/>
              <a:t>*</a:t>
            </a:r>
            <a:r>
              <a:rPr lang="en-SC" sz="1400" dirty="0"/>
              <a:t> </a:t>
            </a:r>
            <a:endParaRPr lang="en-US" sz="1400" dirty="0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E767C207-73ED-E4AC-FC87-FDE69BCB3B24}"/>
              </a:ext>
            </a:extLst>
          </p:cNvPr>
          <p:cNvSpPr txBox="1"/>
          <p:nvPr/>
        </p:nvSpPr>
        <p:spPr>
          <a:xfrm>
            <a:off x="9343805" y="2884929"/>
            <a:ext cx="1864788" cy="233910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1600" b="0" i="0" u="none" strike="noStrike" baseline="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Res 25</a:t>
            </a:r>
            <a:r>
              <a:rPr lang="en-SC" dirty="0"/>
              <a:t>/0</a:t>
            </a:r>
            <a:r>
              <a:rPr lang="en-US" dirty="0"/>
              <a:t>8 &amp; 25/09</a:t>
            </a:r>
          </a:p>
          <a:p>
            <a:r>
              <a:rPr lang="en-US" dirty="0"/>
              <a:t>Sharks</a:t>
            </a:r>
          </a:p>
          <a:p>
            <a:endParaRPr lang="en-US" dirty="0"/>
          </a:p>
          <a:p>
            <a:r>
              <a:rPr lang="en-US" sz="1400" dirty="0"/>
              <a:t>Data on vessels’ interactions </a:t>
            </a:r>
          </a:p>
          <a:p>
            <a:endParaRPr lang="en-US" sz="1400" dirty="0"/>
          </a:p>
          <a:p>
            <a:r>
              <a:rPr lang="en-US" sz="1400" dirty="0"/>
              <a:t>Handling and </a:t>
            </a:r>
            <a:r>
              <a:rPr lang="en-SC" sz="1400" dirty="0"/>
              <a:t>release</a:t>
            </a:r>
            <a:endParaRPr lang="en-US" sz="1400" dirty="0"/>
          </a:p>
          <a:p>
            <a:endParaRPr lang="en-US" sz="1400" dirty="0"/>
          </a:p>
          <a:p>
            <a:r>
              <a:rPr lang="en-US" sz="1400" dirty="0"/>
              <a:t>Scientific trails (wire leader)</a:t>
            </a:r>
            <a:r>
              <a:rPr lang="en-SC" sz="1400" dirty="0"/>
              <a:t>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3609750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4E09A2-1058-7C72-3CDA-1F6B24A004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21B6F14F-A611-2B09-9FE1-7347A71A8A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03572"/>
            <a:ext cx="10515600" cy="821294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GB" sz="3600" dirty="0"/>
              <a:t>Reporting flow</a:t>
            </a:r>
            <a:endParaRPr sz="3600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493809AF-144E-DDA0-CFEA-A3372CBB4C8B}"/>
              </a:ext>
            </a:extLst>
          </p:cNvPr>
          <p:cNvGrpSpPr/>
          <p:nvPr/>
        </p:nvGrpSpPr>
        <p:grpSpPr>
          <a:xfrm>
            <a:off x="1058533" y="2181056"/>
            <a:ext cx="1965980" cy="1103591"/>
            <a:chOff x="8014128" y="1988763"/>
            <a:chExt cx="1810560" cy="934495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09474195-7152-4731-0270-9B449152287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8648575" y="1988763"/>
              <a:ext cx="1176113" cy="934495"/>
            </a:xfrm>
            <a:prstGeom prst="rect">
              <a:avLst/>
            </a:prstGeom>
          </p:spPr>
        </p:pic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64A35458-E6A4-E44C-F849-504EB7B9E06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8014128" y="2060909"/>
              <a:ext cx="790201" cy="790201"/>
            </a:xfrm>
            <a:prstGeom prst="rect">
              <a:avLst/>
            </a:prstGeom>
          </p:spPr>
        </p:pic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C62D2511-C2D9-07AF-2C2A-A05038EC64F7}"/>
              </a:ext>
            </a:extLst>
          </p:cNvPr>
          <p:cNvSpPr txBox="1"/>
          <p:nvPr/>
        </p:nvSpPr>
        <p:spPr>
          <a:xfrm>
            <a:off x="991858" y="3573353"/>
            <a:ext cx="230637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Data collection on board or at port landings</a:t>
            </a:r>
            <a:endParaRPr lang="en-SC" dirty="0">
              <a:solidFill>
                <a:schemeClr val="bg2">
                  <a:lumMod val="50000"/>
                </a:schemeClr>
              </a:solidFill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821E15B1-6DE5-3FC9-1804-66F34B6BA424}"/>
              </a:ext>
            </a:extLst>
          </p:cNvPr>
          <p:cNvGrpSpPr/>
          <p:nvPr/>
        </p:nvGrpSpPr>
        <p:grpSpPr>
          <a:xfrm>
            <a:off x="3298457" y="2151160"/>
            <a:ext cx="3938987" cy="4284515"/>
            <a:chOff x="3298457" y="2151160"/>
            <a:chExt cx="3938987" cy="4284515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32DAAB8F-4034-4AE8-B854-9BBB409ACE30}"/>
                </a:ext>
              </a:extLst>
            </p:cNvPr>
            <p:cNvSpPr txBox="1"/>
            <p:nvPr/>
          </p:nvSpPr>
          <p:spPr>
            <a:xfrm>
              <a:off x="4198969" y="3573353"/>
              <a:ext cx="3038475" cy="286232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dirty="0">
                  <a:solidFill>
                    <a:schemeClr val="bg2">
                      <a:lumMod val="50000"/>
                    </a:schemeClr>
                  </a:solidFill>
                </a:rPr>
                <a:t>Each observer shall provide, within 30 days of completion of each trip, a report to the flag CPC of the vessel. If the vessel was fishing in the EEZ of a coastal State, the part of the observer report covering fishing activities in the EEZ shall be also submitted to that coastal State</a:t>
              </a:r>
              <a:endParaRPr lang="en-SC" dirty="0">
                <a:solidFill>
                  <a:schemeClr val="bg2">
                    <a:lumMod val="50000"/>
                  </a:schemeClr>
                </a:solidFill>
              </a:endParaRPr>
            </a:p>
          </p:txBody>
        </p:sp>
        <p:pic>
          <p:nvPicPr>
            <p:cNvPr id="12" name="Graphic 11" descr="Clipboard outline">
              <a:extLst>
                <a:ext uri="{FF2B5EF4-FFF2-40B4-BE49-F238E27FC236}">
                  <a16:creationId xmlns:a16="http://schemas.microsoft.com/office/drawing/2014/main" id="{CCA1983A-ABC7-49EA-9544-491C49FEEA18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5038014" y="2151160"/>
              <a:ext cx="1133487" cy="1133487"/>
            </a:xfrm>
            <a:prstGeom prst="rect">
              <a:avLst/>
            </a:prstGeom>
          </p:spPr>
        </p:pic>
        <p:sp>
          <p:nvSpPr>
            <p:cNvPr id="5" name="Arrow: Right 4">
              <a:extLst>
                <a:ext uri="{FF2B5EF4-FFF2-40B4-BE49-F238E27FC236}">
                  <a16:creationId xmlns:a16="http://schemas.microsoft.com/office/drawing/2014/main" id="{3223E140-5BEC-844F-A7D0-145378AB5612}"/>
                </a:ext>
              </a:extLst>
            </p:cNvPr>
            <p:cNvSpPr/>
            <p:nvPr/>
          </p:nvSpPr>
          <p:spPr>
            <a:xfrm>
              <a:off x="3298457" y="2452480"/>
              <a:ext cx="732806" cy="493258"/>
            </a:xfrm>
            <a:prstGeom prst="rightArrow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C" dirty="0"/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A55AE60-C14A-EC7A-AF74-60BBDDE8ACFA}"/>
              </a:ext>
            </a:extLst>
          </p:cNvPr>
          <p:cNvGrpSpPr/>
          <p:nvPr/>
        </p:nvGrpSpPr>
        <p:grpSpPr>
          <a:xfrm>
            <a:off x="7237444" y="2060847"/>
            <a:ext cx="3725831" cy="3820830"/>
            <a:chOff x="7237444" y="2060847"/>
            <a:chExt cx="3725831" cy="3820830"/>
          </a:xfrm>
        </p:grpSpPr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A0A8D35B-25B8-62A7-6B13-8051E5013398}"/>
                </a:ext>
              </a:extLst>
            </p:cNvPr>
            <p:cNvSpPr txBox="1"/>
            <p:nvPr/>
          </p:nvSpPr>
          <p:spPr>
            <a:xfrm>
              <a:off x="8223901" y="3573353"/>
              <a:ext cx="2739374" cy="230832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en-US"/>
              </a:defPPr>
              <a:lvl1pPr>
                <a:defRPr>
                  <a:solidFill>
                    <a:schemeClr val="bg2">
                      <a:lumMod val="50000"/>
                    </a:schemeClr>
                  </a:solidFill>
                </a:defRPr>
              </a:lvl1pPr>
            </a:lstStyle>
            <a:p>
              <a:r>
                <a:rPr lang="en-US" dirty="0"/>
                <a:t>Each CPC shall provide, to the IOTC Secretariat, each report and observer data for the previous</a:t>
              </a:r>
            </a:p>
            <a:p>
              <a:r>
                <a:rPr lang="en-US" dirty="0"/>
                <a:t>year no later than 30 June, following IOTC observer reporting templates and standards</a:t>
              </a:r>
              <a:endParaRPr lang="en-SC" dirty="0"/>
            </a:p>
          </p:txBody>
        </p:sp>
        <p:pic>
          <p:nvPicPr>
            <p:cNvPr id="21" name="Picture 20" descr="A group of blue fish in a circle&#10;&#10;Description automatically generated">
              <a:extLst>
                <a:ext uri="{FF2B5EF4-FFF2-40B4-BE49-F238E27FC236}">
                  <a16:creationId xmlns:a16="http://schemas.microsoft.com/office/drawing/2014/main" id="{F8902132-5F0C-0922-5BD8-0715A189E3D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2590" r="3002"/>
            <a:stretch/>
          </p:blipFill>
          <p:spPr>
            <a:xfrm>
              <a:off x="8943962" y="2060847"/>
              <a:ext cx="1133488" cy="1344005"/>
            </a:xfrm>
            <a:prstGeom prst="rect">
              <a:avLst/>
            </a:prstGeom>
          </p:spPr>
        </p:pic>
        <p:sp>
          <p:nvSpPr>
            <p:cNvPr id="10" name="Arrow: Right 9">
              <a:extLst>
                <a:ext uri="{FF2B5EF4-FFF2-40B4-BE49-F238E27FC236}">
                  <a16:creationId xmlns:a16="http://schemas.microsoft.com/office/drawing/2014/main" id="{7BF43638-6815-4F85-8C24-3CF9FE879D6C}"/>
                </a:ext>
              </a:extLst>
            </p:cNvPr>
            <p:cNvSpPr/>
            <p:nvPr/>
          </p:nvSpPr>
          <p:spPr>
            <a:xfrm>
              <a:off x="7237444" y="2452480"/>
              <a:ext cx="732806" cy="493258"/>
            </a:xfrm>
            <a:prstGeom prst="rightArrow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C" dirty="0"/>
            </a:p>
          </p:txBody>
        </p:sp>
      </p:grpSp>
    </p:spTree>
    <p:extLst>
      <p:ext uri="{BB962C8B-B14F-4D97-AF65-F5344CB8AC3E}">
        <p14:creationId xmlns:p14="http://schemas.microsoft.com/office/powerpoint/2010/main" val="1100747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BB7D24-911A-AEEB-3DBC-C9664A8EF1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488900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61D249-4C06-6C14-FF00-14BBC4C8B1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1">
            <a:extLst>
              <a:ext uri="{FF2B5EF4-FFF2-40B4-BE49-F238E27FC236}">
                <a16:creationId xmlns:a16="http://schemas.microsoft.com/office/drawing/2014/main" id="{1D37C070-F458-04A6-F1DC-EBCF5FF94D25}"/>
              </a:ext>
            </a:extLst>
          </p:cNvPr>
          <p:cNvSpPr txBox="1">
            <a:spLocks/>
          </p:cNvSpPr>
          <p:nvPr/>
        </p:nvSpPr>
        <p:spPr>
          <a:xfrm>
            <a:off x="850900" y="702469"/>
            <a:ext cx="10490200" cy="5453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3600" b="1" dirty="0">
                <a:solidFill>
                  <a:schemeClr val="accent5">
                    <a:lumMod val="75000"/>
                  </a:schemeClr>
                </a:solidFill>
              </a:rPr>
              <a:t>Thank you for your attention!</a:t>
            </a:r>
          </a:p>
          <a:p>
            <a:pPr algn="ctr"/>
            <a:endParaRPr lang="en-GB" sz="2800" dirty="0">
              <a:solidFill>
                <a:schemeClr val="accent5">
                  <a:lumMod val="75000"/>
                </a:schemeClr>
              </a:solidFill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ctr"/>
            <a:r>
              <a:rPr lang="en-GB" sz="2800" dirty="0">
                <a:solidFill>
                  <a:srgbClr val="0563C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IOTC-Secretariat@fao.org</a:t>
            </a:r>
            <a:endParaRPr lang="en-SC" sz="2800" dirty="0"/>
          </a:p>
        </p:txBody>
      </p:sp>
    </p:spTree>
    <p:extLst>
      <p:ext uri="{BB962C8B-B14F-4D97-AF65-F5344CB8AC3E}">
        <p14:creationId xmlns:p14="http://schemas.microsoft.com/office/powerpoint/2010/main" val="18529908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IOTC">
      <a:dk1>
        <a:srgbClr val="233F70"/>
      </a:dk1>
      <a:lt1>
        <a:sysClr val="window" lastClr="FFFFFF"/>
      </a:lt1>
      <a:dk2>
        <a:srgbClr val="7093D2"/>
      </a:dk2>
      <a:lt2>
        <a:srgbClr val="D9E2F3"/>
      </a:lt2>
      <a:accent1>
        <a:srgbClr val="9FB7E1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02316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plate_iotc_1.0.potx" id="{C6ABD554-BEA0-4419-A4D0-98859B136EE7}" vid="{9637DECF-2EFA-4903-BB13-47D822EA668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1065</TotalTime>
  <Words>695</Words>
  <Application>Microsoft Office PowerPoint</Application>
  <PresentationFormat>Widescreen</PresentationFormat>
  <Paragraphs>125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Aptos</vt:lpstr>
      <vt:lpstr>Arial</vt:lpstr>
      <vt:lpstr>Calibri</vt:lpstr>
      <vt:lpstr>Calibri Light</vt:lpstr>
      <vt:lpstr>Office Theme</vt:lpstr>
      <vt:lpstr> IOTC Regional Observer Scheme (ROS)</vt:lpstr>
      <vt:lpstr>Background</vt:lpstr>
      <vt:lpstr>The ROS Schema</vt:lpstr>
      <vt:lpstr>Resolution 25/06 – Observations at sea</vt:lpstr>
      <vt:lpstr>Resolution 25/06</vt:lpstr>
      <vt:lpstr>Other requirements and related resolutions</vt:lpstr>
      <vt:lpstr>Reporting flow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app0.xml><?xml version="1.0" encoding="utf-8"?>
<Properties xmlns="http://schemas.openxmlformats.org/officeDocument/2006/extended-properties" xmlns:vt="http://schemas.openxmlformats.org/officeDocument/2006/docPropsVTypes">
  <Template/>
  <TotalTime>626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EVOLUTION OF THE IOTC REGIONAL OBSERVER SCHEME (ROS) REPORTING OBLIGATIONS AND TOOLS</dc:title>
  <dc:creator>IOTC Secretariat</dc:creator>
  <cp:keywords/>
  <cp:lastModifiedBy>FernandezDiaz, Cynthia (NFITD)</cp:lastModifiedBy>
  <cp:revision>17</cp:revision>
  <dcterms:created xsi:type="dcterms:W3CDTF">2025-11-21T05:29:51Z</dcterms:created>
  <dcterms:modified xsi:type="dcterms:W3CDTF">2026-05-19T04:02:00Z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lways_allow_html">
    <vt:lpwstr>True</vt:lpwstr>
  </property>
</Properties>
</file>