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3" r:id="rId6"/>
    <p:sldId id="274" r:id="rId7"/>
    <p:sldId id="275" r:id="rId8"/>
    <p:sldId id="276" r:id="rId9"/>
    <p:sldId id="272" r:id="rId10"/>
    <p:sldId id="270" r:id="rId11"/>
    <p:sldId id="269" r:id="rId12"/>
    <p:sldId id="267" r:id="rId13"/>
    <p:sldId id="266" r:id="rId14"/>
    <p:sldId id="271" r:id="rId15"/>
  </p:sldIdLst>
  <p:sldSz cx="12192000" cy="6858000"/>
  <p:notesSz cx="6858000" cy="9144000"/>
  <p:defaultTextStyle>
    <a:defPPr>
      <a:defRPr lang="en-S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7D114F-3E53-FDFE-00E8-33B0D9F2134C}" name="FernandezDiaz, Cynthia (NFITD)" initials="FC" userId="S::cynthia.fernandezdiaz@fao.org::f97d65fe-6dec-4cca-9174-0c55b6a18fdb" providerId="AD"/>
  <p188:author id="{146A5CEF-2302-B4CC-33A1-F32B0F33FF95}" name="sophia.chirico22@gmail.com" initials="so" userId="S::urn:spo:guest#sophia.chirico22@gmail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B456AA-8A4B-81ED-E8AD-D004037E4792}" v="977" dt="2026-05-27T07:00:55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rico, Sophia (NFITD)" userId="S::sophia.chirico@fao.org::310042b6-0d90-4508-84a2-d6832b743e6e" providerId="AD" clId="Web-{E8B456AA-8A4B-81ED-E8AD-D004037E4792}"/>
    <pc:docChg chg="addSld delSld modSld sldOrd">
      <pc:chgData name="Chirico, Sophia (NFITD)" userId="S::sophia.chirico@fao.org::310042b6-0d90-4508-84a2-d6832b743e6e" providerId="AD" clId="Web-{E8B456AA-8A4B-81ED-E8AD-D004037E4792}" dt="2026-05-27T07:00:55.778" v="564"/>
      <pc:docMkLst>
        <pc:docMk/>
      </pc:docMkLst>
      <pc:sldChg chg="delSp modSp ord">
        <pc:chgData name="Chirico, Sophia (NFITD)" userId="S::sophia.chirico@fao.org::310042b6-0d90-4508-84a2-d6832b743e6e" providerId="AD" clId="Web-{E8B456AA-8A4B-81ED-E8AD-D004037E4792}" dt="2026-05-27T07:00:55.778" v="564"/>
        <pc:sldMkLst>
          <pc:docMk/>
          <pc:sldMk cId="1306736917" sldId="270"/>
        </pc:sldMkLst>
        <pc:spChg chg="mod">
          <ac:chgData name="Chirico, Sophia (NFITD)" userId="S::sophia.chirico@fao.org::310042b6-0d90-4508-84a2-d6832b743e6e" providerId="AD" clId="Web-{E8B456AA-8A4B-81ED-E8AD-D004037E4792}" dt="2026-05-27T06:42:29.530" v="27" actId="20577"/>
          <ac:spMkLst>
            <pc:docMk/>
            <pc:sldMk cId="1306736917" sldId="270"/>
            <ac:spMk id="4" creationId="{6A7D1C87-633F-C4EC-3906-37A03323F9BC}"/>
          </ac:spMkLst>
        </pc:spChg>
        <pc:spChg chg="del">
          <ac:chgData name="Chirico, Sophia (NFITD)" userId="S::sophia.chirico@fao.org::310042b6-0d90-4508-84a2-d6832b743e6e" providerId="AD" clId="Web-{E8B456AA-8A4B-81ED-E8AD-D004037E4792}" dt="2026-05-27T06:13:14.623" v="1"/>
          <ac:spMkLst>
            <pc:docMk/>
            <pc:sldMk cId="1306736917" sldId="270"/>
            <ac:spMk id="10" creationId="{1AC4E83C-4A0E-0880-0807-16F0D2864938}"/>
          </ac:spMkLst>
        </pc:spChg>
        <pc:picChg chg="del">
          <ac:chgData name="Chirico, Sophia (NFITD)" userId="S::sophia.chirico@fao.org::310042b6-0d90-4508-84a2-d6832b743e6e" providerId="AD" clId="Web-{E8B456AA-8A4B-81ED-E8AD-D004037E4792}" dt="2026-05-27T06:13:09.654" v="0"/>
          <ac:picMkLst>
            <pc:docMk/>
            <pc:sldMk cId="1306736917" sldId="270"/>
            <ac:picMk id="11" creationId="{66FF7D7B-C17D-B8B7-CED6-750E6CBB6AC0}"/>
          </ac:picMkLst>
        </pc:picChg>
      </pc:sldChg>
      <pc:sldChg chg="addSp modSp add replId">
        <pc:chgData name="Chirico, Sophia (NFITD)" userId="S::sophia.chirico@fao.org::310042b6-0d90-4508-84a2-d6832b743e6e" providerId="AD" clId="Web-{E8B456AA-8A4B-81ED-E8AD-D004037E4792}" dt="2026-05-27T06:58:12.724" v="488" actId="20577"/>
        <pc:sldMkLst>
          <pc:docMk/>
          <pc:sldMk cId="1449332995" sldId="272"/>
        </pc:sldMkLst>
        <pc:spChg chg="mod">
          <ac:chgData name="Chirico, Sophia (NFITD)" userId="S::sophia.chirico@fao.org::310042b6-0d90-4508-84a2-d6832b743e6e" providerId="AD" clId="Web-{E8B456AA-8A4B-81ED-E8AD-D004037E4792}" dt="2026-05-27T06:58:12.724" v="488" actId="20577"/>
          <ac:spMkLst>
            <pc:docMk/>
            <pc:sldMk cId="1449332995" sldId="272"/>
            <ac:spMk id="4" creationId="{42C801E8-39E0-262A-E85D-7B68E1A99EE5}"/>
          </ac:spMkLst>
        </pc:spChg>
        <pc:picChg chg="add mod modCrop">
          <ac:chgData name="Chirico, Sophia (NFITD)" userId="S::sophia.chirico@fao.org::310042b6-0d90-4508-84a2-d6832b743e6e" providerId="AD" clId="Web-{E8B456AA-8A4B-81ED-E8AD-D004037E4792}" dt="2026-05-27T06:57:22.472" v="391" actId="1076"/>
          <ac:picMkLst>
            <pc:docMk/>
            <pc:sldMk cId="1449332995" sldId="272"/>
            <ac:picMk id="2" creationId="{F6760323-7FB5-74CB-8607-7254822B7ACA}"/>
          </ac:picMkLst>
        </pc:picChg>
      </pc:sldChg>
      <pc:sldChg chg="new del">
        <pc:chgData name="Chirico, Sophia (NFITD)" userId="S::sophia.chirico@fao.org::310042b6-0d90-4508-84a2-d6832b743e6e" providerId="AD" clId="Web-{E8B456AA-8A4B-81ED-E8AD-D004037E4792}" dt="2026-05-27T06:14:26.219" v="4"/>
        <pc:sldMkLst>
          <pc:docMk/>
          <pc:sldMk cId="1584366069" sldId="272"/>
        </pc:sldMkLst>
      </pc:sldChg>
      <pc:sldChg chg="addSp delSp modSp add replId">
        <pc:chgData name="Chirico, Sophia (NFITD)" userId="S::sophia.chirico@fao.org::310042b6-0d90-4508-84a2-d6832b743e6e" providerId="AD" clId="Web-{E8B456AA-8A4B-81ED-E8AD-D004037E4792}" dt="2026-05-27T06:48:40.592" v="186" actId="20577"/>
        <pc:sldMkLst>
          <pc:docMk/>
          <pc:sldMk cId="2754046324" sldId="273"/>
        </pc:sldMkLst>
        <pc:spChg chg="add mod">
          <ac:chgData name="Chirico, Sophia (NFITD)" userId="S::sophia.chirico@fao.org::310042b6-0d90-4508-84a2-d6832b743e6e" providerId="AD" clId="Web-{E8B456AA-8A4B-81ED-E8AD-D004037E4792}" dt="2026-05-27T06:48:40.592" v="186" actId="20577"/>
          <ac:spMkLst>
            <pc:docMk/>
            <pc:sldMk cId="2754046324" sldId="273"/>
            <ac:spMk id="3" creationId="{72EF4FC7-2DA0-356C-7260-71E877676E4F}"/>
          </ac:spMkLst>
        </pc:spChg>
        <pc:spChg chg="del mod">
          <ac:chgData name="Chirico, Sophia (NFITD)" userId="S::sophia.chirico@fao.org::310042b6-0d90-4508-84a2-d6832b743e6e" providerId="AD" clId="Web-{E8B456AA-8A4B-81ED-E8AD-D004037E4792}" dt="2026-05-27T06:41:54.716" v="26"/>
          <ac:spMkLst>
            <pc:docMk/>
            <pc:sldMk cId="2754046324" sldId="273"/>
            <ac:spMk id="4" creationId="{2B45C6D6-866A-43EC-0C4B-82255B1403E1}"/>
          </ac:spMkLst>
        </pc:spChg>
        <pc:picChg chg="add mod">
          <ac:chgData name="Chirico, Sophia (NFITD)" userId="S::sophia.chirico@fao.org::310042b6-0d90-4508-84a2-d6832b743e6e" providerId="AD" clId="Web-{E8B456AA-8A4B-81ED-E8AD-D004037E4792}" dt="2026-05-27T06:48:01.184" v="173" actId="1076"/>
          <ac:picMkLst>
            <pc:docMk/>
            <pc:sldMk cId="2754046324" sldId="273"/>
            <ac:picMk id="8" creationId="{35EE289C-EB88-711D-B3DE-F02FE2712EDA}"/>
          </ac:picMkLst>
        </pc:picChg>
        <pc:picChg chg="add mod">
          <ac:chgData name="Chirico, Sophia (NFITD)" userId="S::sophia.chirico@fao.org::310042b6-0d90-4508-84a2-d6832b743e6e" providerId="AD" clId="Web-{E8B456AA-8A4B-81ED-E8AD-D004037E4792}" dt="2026-05-27T06:47:55.419" v="171" actId="1076"/>
          <ac:picMkLst>
            <pc:docMk/>
            <pc:sldMk cId="2754046324" sldId="273"/>
            <ac:picMk id="9" creationId="{7DF71B2F-D7B3-6C36-6992-89CA19B30557}"/>
          </ac:picMkLst>
        </pc:picChg>
      </pc:sldChg>
      <pc:sldChg chg="addSp delSp modSp add replId">
        <pc:chgData name="Chirico, Sophia (NFITD)" userId="S::sophia.chirico@fao.org::310042b6-0d90-4508-84a2-d6832b743e6e" providerId="AD" clId="Web-{E8B456AA-8A4B-81ED-E8AD-D004037E4792}" dt="2026-05-27T06:57:04.925" v="388" actId="20577"/>
        <pc:sldMkLst>
          <pc:docMk/>
          <pc:sldMk cId="128195806" sldId="274"/>
        </pc:sldMkLst>
        <pc:spChg chg="mod">
          <ac:chgData name="Chirico, Sophia (NFITD)" userId="S::sophia.chirico@fao.org::310042b6-0d90-4508-84a2-d6832b743e6e" providerId="AD" clId="Web-{E8B456AA-8A4B-81ED-E8AD-D004037E4792}" dt="2026-05-27T06:57:04.925" v="388" actId="20577"/>
          <ac:spMkLst>
            <pc:docMk/>
            <pc:sldMk cId="128195806" sldId="274"/>
            <ac:spMk id="3" creationId="{58058221-8C46-F1C5-A86C-F78B4BE386F7}"/>
          </ac:spMkLst>
        </pc:spChg>
        <pc:picChg chg="add mod">
          <ac:chgData name="Chirico, Sophia (NFITD)" userId="S::sophia.chirico@fao.org::310042b6-0d90-4508-84a2-d6832b743e6e" providerId="AD" clId="Web-{E8B456AA-8A4B-81ED-E8AD-D004037E4792}" dt="2026-05-27T06:51:31.458" v="253" actId="14100"/>
          <ac:picMkLst>
            <pc:docMk/>
            <pc:sldMk cId="128195806" sldId="274"/>
            <ac:picMk id="2" creationId="{4A1837FB-BDBE-2E71-7EB7-C4A5A2D08BE6}"/>
          </ac:picMkLst>
        </pc:picChg>
        <pc:picChg chg="del">
          <ac:chgData name="Chirico, Sophia (NFITD)" userId="S::sophia.chirico@fao.org::310042b6-0d90-4508-84a2-d6832b743e6e" providerId="AD" clId="Web-{E8B456AA-8A4B-81ED-E8AD-D004037E4792}" dt="2026-05-27T06:48:07.888" v="175"/>
          <ac:picMkLst>
            <pc:docMk/>
            <pc:sldMk cId="128195806" sldId="274"/>
            <ac:picMk id="8" creationId="{51ECEDAA-011A-FDBB-0102-FF81D604C552}"/>
          </ac:picMkLst>
        </pc:picChg>
        <pc:picChg chg="del">
          <ac:chgData name="Chirico, Sophia (NFITD)" userId="S::sophia.chirico@fao.org::310042b6-0d90-4508-84a2-d6832b743e6e" providerId="AD" clId="Web-{E8B456AA-8A4B-81ED-E8AD-D004037E4792}" dt="2026-05-27T06:48:08.888" v="176"/>
          <ac:picMkLst>
            <pc:docMk/>
            <pc:sldMk cId="128195806" sldId="274"/>
            <ac:picMk id="9" creationId="{FE5294B3-6EA5-2437-EBE0-1034CDF323F6}"/>
          </ac:picMkLst>
        </pc:picChg>
      </pc:sldChg>
      <pc:sldChg chg="addSp delSp modSp add replId">
        <pc:chgData name="Chirico, Sophia (NFITD)" userId="S::sophia.chirico@fao.org::310042b6-0d90-4508-84a2-d6832b743e6e" providerId="AD" clId="Web-{E8B456AA-8A4B-81ED-E8AD-D004037E4792}" dt="2026-05-27T06:56:38.455" v="375" actId="20577"/>
        <pc:sldMkLst>
          <pc:docMk/>
          <pc:sldMk cId="1561939422" sldId="275"/>
        </pc:sldMkLst>
        <pc:spChg chg="mod">
          <ac:chgData name="Chirico, Sophia (NFITD)" userId="S::sophia.chirico@fao.org::310042b6-0d90-4508-84a2-d6832b743e6e" providerId="AD" clId="Web-{E8B456AA-8A4B-81ED-E8AD-D004037E4792}" dt="2026-05-27T06:56:38.455" v="375" actId="20577"/>
          <ac:spMkLst>
            <pc:docMk/>
            <pc:sldMk cId="1561939422" sldId="275"/>
            <ac:spMk id="3" creationId="{78D47817-427B-3B02-265E-ADB2F657AACA}"/>
          </ac:spMkLst>
        </pc:spChg>
        <pc:picChg chg="del">
          <ac:chgData name="Chirico, Sophia (NFITD)" userId="S::sophia.chirico@fao.org::310042b6-0d90-4508-84a2-d6832b743e6e" providerId="AD" clId="Web-{E8B456AA-8A4B-81ED-E8AD-D004037E4792}" dt="2026-05-27T06:52:06.835" v="294"/>
          <ac:picMkLst>
            <pc:docMk/>
            <pc:sldMk cId="1561939422" sldId="275"/>
            <ac:picMk id="2" creationId="{71323045-11A4-B86D-A850-39EE3C84B148}"/>
          </ac:picMkLst>
        </pc:picChg>
        <pc:picChg chg="add mod">
          <ac:chgData name="Chirico, Sophia (NFITD)" userId="S::sophia.chirico@fao.org::310042b6-0d90-4508-84a2-d6832b743e6e" providerId="AD" clId="Web-{E8B456AA-8A4B-81ED-E8AD-D004037E4792}" dt="2026-05-27T06:56:34.939" v="373" actId="14100"/>
          <ac:picMkLst>
            <pc:docMk/>
            <pc:sldMk cId="1561939422" sldId="275"/>
            <ac:picMk id="4" creationId="{7CAF358B-1FE4-509D-EDBC-A29D9306908A}"/>
          </ac:picMkLst>
        </pc:picChg>
      </pc:sldChg>
      <pc:sldChg chg="addSp delSp modSp add replId">
        <pc:chgData name="Chirico, Sophia (NFITD)" userId="S::sophia.chirico@fao.org::310042b6-0d90-4508-84a2-d6832b743e6e" providerId="AD" clId="Web-{E8B456AA-8A4B-81ED-E8AD-D004037E4792}" dt="2026-05-27T07:00:13.183" v="563" actId="1076"/>
        <pc:sldMkLst>
          <pc:docMk/>
          <pc:sldMk cId="3432288054" sldId="276"/>
        </pc:sldMkLst>
        <pc:spChg chg="mod">
          <ac:chgData name="Chirico, Sophia (NFITD)" userId="S::sophia.chirico@fao.org::310042b6-0d90-4508-84a2-d6832b743e6e" providerId="AD" clId="Web-{E8B456AA-8A4B-81ED-E8AD-D004037E4792}" dt="2026-05-27T07:00:04.229" v="560" actId="20577"/>
          <ac:spMkLst>
            <pc:docMk/>
            <pc:sldMk cId="3432288054" sldId="276"/>
            <ac:spMk id="3" creationId="{B9730FDB-27F6-5344-0772-49F9D5B49805}"/>
          </ac:spMkLst>
        </pc:spChg>
        <pc:picChg chg="add mod">
          <ac:chgData name="Chirico, Sophia (NFITD)" userId="S::sophia.chirico@fao.org::310042b6-0d90-4508-84a2-d6832b743e6e" providerId="AD" clId="Web-{E8B456AA-8A4B-81ED-E8AD-D004037E4792}" dt="2026-05-27T07:00:13.183" v="563" actId="1076"/>
          <ac:picMkLst>
            <pc:docMk/>
            <pc:sldMk cId="3432288054" sldId="276"/>
            <ac:picMk id="2" creationId="{5B67C720-EC1D-82E4-76CE-0F5E2D4C59CF}"/>
          </ac:picMkLst>
        </pc:picChg>
        <pc:picChg chg="del">
          <ac:chgData name="Chirico, Sophia (NFITD)" userId="S::sophia.chirico@fao.org::310042b6-0d90-4508-84a2-d6832b743e6e" providerId="AD" clId="Web-{E8B456AA-8A4B-81ED-E8AD-D004037E4792}" dt="2026-05-27T06:58:37.991" v="512"/>
          <ac:picMkLst>
            <pc:docMk/>
            <pc:sldMk cId="3432288054" sldId="276"/>
            <ac:picMk id="4" creationId="{211B9D84-94A1-A620-0B5E-52DBC94D6C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1EC0-44B9-D005-26FD-17C75CA4C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F8A97-DE14-4F86-BD33-D623159B4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8407-0F4C-6F15-1734-0B05D414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78A-1EA8-F1BF-4E2B-55F0C92F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539A4-7C9B-1874-600C-6294CDF7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83462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7F8E-8D43-361E-30AC-0803A323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ECFD8-24C0-D138-7E7F-7CF7305BE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B0EBF-3F95-EA2A-FE95-E894291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F4CA9-921C-AAD6-5087-D1768872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CA80B-8CD7-F5A1-CDFC-51A4688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68899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F6105-78AF-76B5-C444-1118DD642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94420-84F1-9711-4D23-FFA4BE893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82530-2CD0-9811-A574-2CB56484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0B90-413B-CACB-790D-65AA4E50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F77C2-E599-936E-60D6-A93CF6D3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74932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75F5-605E-0B24-D072-C32CEBC4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0171-C679-F02C-7A3D-05D44F7C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99CCA-D062-3563-9C98-0E391ED9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ACC89-6ED4-7786-093D-228F0CEE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6D45-1EEE-7685-8827-A83817F8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82007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3B02-CB24-746A-1ECB-D6E62314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E4219-FD82-79E2-1703-4583D4C2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9BAC6-94DF-DBF6-5350-CD408BDD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ED1E-6CD0-4E43-37C2-7E453CB4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C5944-3786-E65A-6825-05161775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4423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F02B-4BA6-10AD-57A9-F1639A3A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393BF-ADC0-F4EA-CBB3-53E73F516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5BA3F-8C7E-A1B2-5E29-114122C03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7A157-B390-E45F-8D01-F24B6261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A3E4F-AA78-39D1-14E6-9A4BC561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F386A-E435-1A1C-3305-97388A5C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10291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6AEA-42F6-624B-D89C-7BDAFB74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6037A-A249-B6E1-288D-D3EB01CD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DA98-949B-3832-633C-C30D6F2A7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4E20-B8B6-8D5B-EFE7-DCF7582F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16F45-A07E-3E18-4E52-884962D59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90CE8-C29E-36BD-6B05-4A94D64C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79448-DB78-737B-14F4-A558DDE2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99C77-4578-7FBC-79F3-9896F959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84207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6F82-32D0-14BF-E042-249F510D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AB486-2EAC-BF39-B197-09A10FC7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C6D7A-2434-9795-4DFF-8C9CD045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26BB5-DC85-B276-C285-ECE0C84C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93881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BD085-09A4-4349-F1E4-BFC3D3BE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18621-C0A9-1C34-E7F0-B77FFD4B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4EBA6-536C-82C0-44A0-3A818887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114563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C9AE-4381-7874-85D6-F631DAA6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4856-6483-4DAE-A6DF-B11485B1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349F5-0F99-F3EE-DAF7-6E7982B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A21C7-C64A-1264-A9A7-568E3A25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583C-67C9-4E38-DBC0-BF36C164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2D120-80E2-B579-DEE7-7571553A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90257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56D5-3BB0-03F4-E8C2-27198D46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9899B-34D9-7034-1361-A22962731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6F143-4E82-AB98-B5CA-9119355A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A74E9-F9FF-1BCB-1BC0-2ADAA849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523B6-EBAB-07B1-19FC-7636695F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1E863-C576-86D3-7C3D-3E8E64F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16699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CE8D6-C1EC-9101-E2E2-9FFA9DED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4EDF7-D62C-8B24-1B06-30901E8A5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F09F0-330D-E65F-0372-C20B4EC61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921DA2-C932-47FE-964A-51AAB797FCAD}" type="datetimeFigureOut">
              <a:rPr lang="en-SC" smtClean="0"/>
              <a:t>05/26/2026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4CB6F-E0E2-E4FF-5E33-0A53A9C5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8C25-E0BC-A64B-3402-0E6ED1725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F3582-D3F8-47E3-AC71-3F72912D4418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27446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zenodo.org/records/175097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2DF219-7D8F-C7F7-286F-966BFE3DA1B5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IOTC–2026–PSDR–09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3C739-7D78-742B-DAA9-79759A9C5EF7}"/>
              </a:ext>
            </a:extLst>
          </p:cNvPr>
          <p:cNvSpPr txBox="1"/>
          <p:nvPr/>
        </p:nvSpPr>
        <p:spPr>
          <a:xfrm>
            <a:off x="706924" y="2510257"/>
            <a:ext cx="1077121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IOTC regional observer scheme</a:t>
            </a:r>
          </a:p>
          <a:p>
            <a:pPr algn="ctr"/>
            <a:r>
              <a:rPr lang="en-GB" sz="40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 Alternative Formats &amp; Data Gaps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B3677B-025C-8A6F-DEBF-75E2F8E8F070}"/>
              </a:ext>
            </a:extLst>
          </p:cNvPr>
          <p:cNvSpPr txBox="1"/>
          <p:nvPr/>
        </p:nvSpPr>
        <p:spPr>
          <a:xfrm>
            <a:off x="4479557" y="4425696"/>
            <a:ext cx="3230756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1600" cap="small" noProof="0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IOTC </a:t>
            </a:r>
            <a:r>
              <a:rPr lang="en-GB" sz="16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LL </a:t>
            </a:r>
            <a:r>
              <a:rPr lang="en-GB" sz="1600" cap="small" noProof="0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ROS Data reporting workshop</a:t>
            </a:r>
          </a:p>
          <a:p>
            <a:pPr algn="ctr"/>
            <a:r>
              <a:rPr lang="en-GB" sz="16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25-29</a:t>
            </a:r>
            <a:r>
              <a:rPr lang="en-GB" sz="1600" cap="small" noProof="0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GB" sz="16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May</a:t>
            </a:r>
            <a:r>
              <a:rPr lang="en-GB" sz="1600" cap="small" noProof="0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, </a:t>
            </a:r>
            <a:r>
              <a:rPr lang="en-GB" sz="16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Cape Town</a:t>
            </a:r>
            <a:r>
              <a:rPr lang="en-GB" sz="1600" cap="small" noProof="0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, </a:t>
            </a:r>
            <a:r>
              <a:rPr lang="en-GB" sz="1600" cap="small">
                <a:solidFill>
                  <a:schemeClr val="tx2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South Africa</a:t>
            </a:r>
            <a:endParaRPr lang="en-GB" sz="1600" cap="small" noProof="0">
              <a:solidFill>
                <a:schemeClr val="tx2">
                  <a:lumMod val="75000"/>
                  <a:lumOff val="2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178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2D74-2B2F-5273-9415-3A6FFDB42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22F8E0-9700-6CAA-1ADB-6D6F6B415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4E7819-D61F-B1B4-70B6-D4E61F22A37E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B4C6B4E-C9CF-96CC-9049-591AEE1E5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8CF85E-472C-BF2E-D499-D67D6B3AE2D2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E1094-37A5-80BF-A18D-68A88D3DCA25}"/>
              </a:ext>
            </a:extLst>
          </p:cNvPr>
          <p:cNvSpPr txBox="1"/>
          <p:nvPr/>
        </p:nvSpPr>
        <p:spPr>
          <a:xfrm>
            <a:off x="215835" y="975709"/>
            <a:ext cx="5605128" cy="65864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Data (</a:t>
            </a:r>
            <a:r>
              <a:rPr lang="en-GB" sz="2400" i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in the database)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Increase in forms due to ST09</a:t>
            </a:r>
          </a:p>
          <a:p>
            <a:pPr>
              <a:spcAft>
                <a:spcPts val="600"/>
              </a:spcAft>
            </a:pPr>
            <a:endParaRPr lang="en-GB" sz="2400" b="1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General level – mostly complete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observer data  in 5.5% of submissions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missing from ST09 form</a:t>
            </a: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lvl="1">
              <a:spcAft>
                <a:spcPts val="600"/>
              </a:spcAft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Operational – 99% complete</a:t>
            </a: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Individual – 98% complete</a:t>
            </a: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 However -  very few individuals reported 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370 retained individuals in the whole database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</a:rPr>
              <a:t>"reason for discard" data largely "UN"</a:t>
            </a:r>
          </a:p>
          <a:p>
            <a:pPr>
              <a:spcAft>
                <a:spcPts val="600"/>
              </a:spcAft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  <a:p>
            <a:pPr>
              <a:spcAft>
                <a:spcPts val="600"/>
              </a:spcAft>
            </a:pPr>
            <a:endParaRPr lang="en-GB" sz="2400">
              <a:solidFill>
                <a:schemeClr val="tx2">
                  <a:lumMod val="75000"/>
                  <a:lumOff val="25000"/>
                </a:schemeClr>
              </a:solidFill>
              <a:latin typeface="Calibri "/>
            </a:endParaRPr>
          </a:p>
        </p:txBody>
      </p:sp>
      <p:pic>
        <p:nvPicPr>
          <p:cNvPr id="4" name="Picture 3" descr="A group of different colored bars&#10;&#10;AI-generated content may be incorrect.">
            <a:extLst>
              <a:ext uri="{FF2B5EF4-FFF2-40B4-BE49-F238E27FC236}">
                <a16:creationId xmlns:a16="http://schemas.microsoft.com/office/drawing/2014/main" id="{AE383A71-AF09-97B5-0E13-35505C231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520" y="2147078"/>
            <a:ext cx="6903468" cy="41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D88A3-B891-0BE3-91BF-36055352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625F3B-952F-EAF8-9D76-632C04BA7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F8B64-0763-9AFF-39FB-87978CCD1737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04E05F-E026-519D-69A9-9C4805E2D95E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15307-AB6F-7B85-B4F2-872F8E878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B0416-5415-A158-B812-6DF06A0BF09F}"/>
              </a:ext>
            </a:extLst>
          </p:cNvPr>
          <p:cNvSpPr txBox="1"/>
          <p:nvPr/>
        </p:nvSpPr>
        <p:spPr>
          <a:xfrm>
            <a:off x="413690" y="979376"/>
            <a:ext cx="10843727" cy="63863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Key Obstacles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  <a:latin typeface="Aptos" panose="02110004020202020204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CPCs are not reporting with ROS Reporting forms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Raises issues because other formats do not match IOTC ROS requirements</a:t>
            </a:r>
          </a:p>
          <a:p>
            <a:pPr marL="1257300" lvl="2" indent="-342900">
              <a:spcAft>
                <a:spcPts val="600"/>
              </a:spcAft>
              <a:buFont typeface="Wingdings"/>
              <a:buChar char="§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Ex. ST09 lacks observer data</a:t>
            </a:r>
          </a:p>
          <a:p>
            <a:pPr lvl="2">
              <a:spcAft>
                <a:spcPts val="600"/>
              </a:spcAft>
            </a:pPr>
            <a:endParaRPr lang="en-GB" sz="24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For individual level data, there are data for VERY FEW individuals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This restricts the usability and reliability of data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Prevents IOTC from using data to verify catches</a:t>
            </a:r>
          </a:p>
          <a:p>
            <a:pPr lvl="1">
              <a:lnSpc>
                <a:spcPct val="150000"/>
              </a:lnSpc>
            </a:pPr>
            <a:endParaRPr lang="en-GB" sz="240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Reported data is non-descript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A large portion of data, while complete, is entered as "UN" 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2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F10F4-DDE1-8DE9-D35E-932C2EC8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14D01D-9460-4A12-B05D-36D3340A0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E17526-5CF4-0FC7-8025-8FE1B04D11BB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E5482E-0488-A098-395F-4C155E5615D1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4E4D6-7E8C-E4BD-7F45-EB22D94A0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F4FC7-2DA0-356C-7260-71E877676E4F}"/>
              </a:ext>
            </a:extLst>
          </p:cNvPr>
          <p:cNvSpPr txBox="1"/>
          <p:nvPr/>
        </p:nvSpPr>
        <p:spPr>
          <a:xfrm>
            <a:off x="413690" y="1198451"/>
            <a:ext cx="3421646" cy="70788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Version 1 – 2010 form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These forms ar</a:t>
            </a: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e broken into 6 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differen</a:t>
            </a: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t pdfs</a:t>
            </a:r>
            <a:endParaRPr lang="en-GB" sz="24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Some general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Some LL spe</a:t>
            </a: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cific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lvl="1"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Tables to fill out manually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Not connected to code lists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1400" dirty="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https://zenodo.org/records/17090246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 descr="A black and white document with white text&#10;&#10;AI-generated content may be incorrect.">
            <a:extLst>
              <a:ext uri="{FF2B5EF4-FFF2-40B4-BE49-F238E27FC236}">
                <a16:creationId xmlns:a16="http://schemas.microsoft.com/office/drawing/2014/main" id="{35EE289C-EB88-711D-B3DE-F02FE2712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120" y="2259026"/>
            <a:ext cx="4228222" cy="3095205"/>
          </a:xfrm>
          <a:prstGeom prst="rect">
            <a:avLst/>
          </a:prstGeom>
        </p:spPr>
      </p:pic>
      <p:pic>
        <p:nvPicPr>
          <p:cNvPr id="9" name="Picture 8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7DF71B2F-D7B3-6C36-6992-89CA19B30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852" y="2259026"/>
            <a:ext cx="4347570" cy="30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85B8F-8453-C1EA-4E63-487ACE58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CE0265-0646-C258-7560-9930AD855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5E9224-996C-E980-1E7F-F5FBAC31531C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173378-61F6-3D4A-1B98-ADF482DA8495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E89EA-E5B0-E9FE-43C4-BB6F5CD9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058221-8C46-F1C5-A86C-F78B4BE386F7}"/>
              </a:ext>
            </a:extLst>
          </p:cNvPr>
          <p:cNvSpPr txBox="1"/>
          <p:nvPr/>
        </p:nvSpPr>
        <p:spPr>
          <a:xfrm>
            <a:off x="413690" y="1198451"/>
            <a:ext cx="4197132" cy="7278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Version 2 – 2015 form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Switched to Excel template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Still in a table format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3 data levels 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Trip, operations, catch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Introducing mandatory and optional fields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https://zenodo.org/records/17181947</a:t>
            </a:r>
            <a:endParaRPr lang="en-GB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4A1837FB-BDBE-2E71-7EB7-C4A5A2D08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74" y="1004761"/>
            <a:ext cx="5677780" cy="56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8AB17-E624-2C54-66A5-B05740A47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47F73-0685-3B55-A3AC-AEA754DAF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F14E95-8305-08C2-173D-7589C87E8989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D30C7B-2E76-DD63-763F-EE3A4AAB3B63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1C1D4-CD8B-9EC1-E8CA-C38BFC20B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47817-427B-3B02-265E-ADB2F657AACA}"/>
              </a:ext>
            </a:extLst>
          </p:cNvPr>
          <p:cNvSpPr txBox="1"/>
          <p:nvPr/>
        </p:nvSpPr>
        <p:spPr>
          <a:xfrm>
            <a:off x="413690" y="1198451"/>
            <a:ext cx="4197132" cy="68326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Version 3 – 2022 form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New excel template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Improved sheet organization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"mandatory when available" status for fields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https://zenodo.org/records/17191683</a:t>
            </a:r>
            <a:endParaRPr lang="en-GB" sz="12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A screen shot of a spreadsheet&#10;&#10;AI-generated content may be incorrect.">
            <a:extLst>
              <a:ext uri="{FF2B5EF4-FFF2-40B4-BE49-F238E27FC236}">
                <a16:creationId xmlns:a16="http://schemas.microsoft.com/office/drawing/2014/main" id="{7CAF358B-1FE4-509D-EDBC-A29D93069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424" y="1308213"/>
            <a:ext cx="7227259" cy="52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3EE67-8179-2F5E-0024-D6BAA1422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02531-3624-C445-F6B4-E1EBC6E69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7A245C-9B44-70AD-D2C5-F3D8499E9E50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8FF291-A756-E286-4339-0A219FB1C90F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CEA6BE-6757-9FA1-503D-B905F0784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30FDB-27F6-5344-0772-49F9D5B49805}"/>
              </a:ext>
            </a:extLst>
          </p:cNvPr>
          <p:cNvSpPr txBox="1"/>
          <p:nvPr/>
        </p:nvSpPr>
        <p:spPr>
          <a:xfrm>
            <a:off x="413690" y="1198451"/>
            <a:ext cx="4197132" cy="75405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Version 4 – 2025 form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Current version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Simplifying fields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Revised reporting status of fields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r>
              <a:rPr lang="en-GB" sz="1200" dirty="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  <a:hlinkClick r:id="rId4"/>
              </a:rPr>
              <a:t>https://zenodo.org/records/17509753</a:t>
            </a:r>
            <a:endParaRPr lang="en-GB">
              <a:solidFill>
                <a:schemeClr val="tx2">
                  <a:lumMod val="75000"/>
                  <a:lumOff val="25000"/>
                </a:schemeClr>
              </a:solidFill>
              <a:ea typeface="+mn-lt"/>
              <a:cs typeface="+mn-lt"/>
              <a:hlinkClick r:id="rId4"/>
            </a:endParaRPr>
          </a:p>
          <a:p>
            <a:pPr>
              <a:spcAft>
                <a:spcPts val="600"/>
              </a:spcAft>
            </a:pPr>
            <a:endParaRPr lang="en-GB" sz="1200" dirty="0">
              <a:solidFill>
                <a:schemeClr val="tx2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7C720-EC1D-82E4-76CE-0F5E2D4C5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531" y="1497026"/>
            <a:ext cx="6071079" cy="48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8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6A4CA-A6E5-FD3A-F2A1-03AFACAAB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FC42B-51AA-3904-1406-7A216329E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32A62-AB28-0015-8C70-A0CC2E182A34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755071-2394-6203-0E17-5EF2026A18AE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C76E3-3A63-5120-E0FE-3D83C3E2F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801E8-39E0-262A-E85D-7B68E1A99EE5}"/>
              </a:ext>
            </a:extLst>
          </p:cNvPr>
          <p:cNvSpPr txBox="1"/>
          <p:nvPr/>
        </p:nvSpPr>
        <p:spPr>
          <a:xfrm>
            <a:off x="413690" y="1198451"/>
            <a:ext cx="4028548" cy="5509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Form Evolution</a:t>
            </a:r>
            <a:endParaRPr lang="en-GB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Changes in number of  fields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Changes in </a:t>
            </a: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structure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Changes in reporting status for </a:t>
            </a: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fields</a:t>
            </a:r>
            <a:endParaRPr lang="en-GB" dirty="0" err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 descr="A group of graphs with numbers&#10;&#10;AI-generated content may be incorrect.">
            <a:extLst>
              <a:ext uri="{FF2B5EF4-FFF2-40B4-BE49-F238E27FC236}">
                <a16:creationId xmlns:a16="http://schemas.microsoft.com/office/drawing/2014/main" id="{F6760323-7FB5-74CB-8607-7254822B7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132" r="76" b="54397"/>
          <a:stretch>
            <a:fillRect/>
          </a:stretch>
        </p:blipFill>
        <p:spPr>
          <a:xfrm>
            <a:off x="4607053" y="1835376"/>
            <a:ext cx="7129794" cy="39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CD88F-C42E-812D-704F-B304736E1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48BAA-B0A9-1146-8237-F58A8FED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0E02B6-CB7C-FCCB-DD64-1D7232F6282C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BAC1323-9900-3C1C-0228-04F0240FB393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BEECB-6C0C-7B69-8B6A-A94278F21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7D1C87-633F-C4EC-3906-37A03323F9BC}"/>
              </a:ext>
            </a:extLst>
          </p:cNvPr>
          <p:cNvSpPr txBox="1"/>
          <p:nvPr/>
        </p:nvSpPr>
        <p:spPr>
          <a:xfrm>
            <a:off x="413690" y="1198451"/>
            <a:ext cx="7757627" cy="52322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Submitted Data (2010 – 2023)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  <a:latin typeface="Aptos" panose="02110004020202020204"/>
              <a:ea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1055 observer reports submitted from 16 fleets 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677 trip reports and submissions from 14 fleets (outside the database)</a:t>
            </a:r>
          </a:p>
          <a:p>
            <a:pPr lvl="1">
              <a:spcAft>
                <a:spcPts val="600"/>
              </a:spcAft>
            </a:pPr>
            <a:endParaRPr lang="en-GB" sz="2400" b="1">
              <a:solidFill>
                <a:srgbClr val="FF0000"/>
              </a:solidFill>
              <a:latin typeface="Calibri "/>
              <a:ea typeface="Calibri Light"/>
              <a:cs typeface="Calibri Light"/>
            </a:endParaRP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378 submissions in the database</a:t>
            </a:r>
          </a:p>
          <a:p>
            <a:pPr marL="1257300" lvl="2" indent="-342900">
              <a:spcAft>
                <a:spcPts val="600"/>
              </a:spcAft>
              <a:buFont typeface="Wingdings"/>
              <a:buChar char="§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ST09</a:t>
            </a:r>
          </a:p>
          <a:p>
            <a:pPr marL="1257300" lvl="2" indent="-342900">
              <a:spcAft>
                <a:spcPts val="600"/>
              </a:spcAft>
              <a:buFont typeface="Wingdings"/>
              <a:buChar char="§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Excel files</a:t>
            </a:r>
          </a:p>
          <a:p>
            <a:pPr marL="1257300" lvl="2" indent="-342900">
              <a:spcAft>
                <a:spcPts val="600"/>
              </a:spcAft>
              <a:buFont typeface="Wingdings"/>
              <a:buChar char="§"/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E-ROS reporting tools</a:t>
            </a:r>
            <a:endParaRPr lang="en-GB" sz="2400" b="1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3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E7F3-2E20-9B03-C883-E77DE121F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AD39C-2F31-FED6-AF9F-5649861F3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394284-D3CC-1BA9-5BE5-72970A91BD10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78BA9D-A758-9877-9CD7-BDE23AB3F008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46B61-DD27-3580-1C17-B6F7BA111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5E05A9-0A8F-E70F-F2DA-A2B2E84E5E65}"/>
              </a:ext>
            </a:extLst>
          </p:cNvPr>
          <p:cNvSpPr txBox="1"/>
          <p:nvPr/>
        </p:nvSpPr>
        <p:spPr>
          <a:xfrm>
            <a:off x="413690" y="1198451"/>
            <a:ext cx="8357199" cy="26314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Data Categories</a:t>
            </a:r>
            <a:endParaRPr lang="en-GB" sz="2400" b="1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Data were divided into 8 categories across 3 levels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Used to evaluate completeness in reported data</a:t>
            </a:r>
            <a:endParaRPr lang="en-GB" sz="2400" noProof="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 descr="A diagram of a process&#10;&#10;AI-generated content may be incorrect.">
            <a:extLst>
              <a:ext uri="{FF2B5EF4-FFF2-40B4-BE49-F238E27FC236}">
                <a16:creationId xmlns:a16="http://schemas.microsoft.com/office/drawing/2014/main" id="{C26C7314-C556-9B30-19C5-CE51A98E8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13" y="2840037"/>
            <a:ext cx="8478837" cy="38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2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0C44-9444-D4A5-CA9C-05A9D40FC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DB381-1CA9-5C51-D9C4-8C1C62BB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1" y="156336"/>
            <a:ext cx="2622117" cy="779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9676BB-1639-8932-B948-BD3887427C8B}"/>
              </a:ext>
            </a:extLst>
          </p:cNvPr>
          <p:cNvCxnSpPr>
            <a:cxnSpLocks/>
          </p:cNvCxnSpPr>
          <p:nvPr/>
        </p:nvCxnSpPr>
        <p:spPr>
          <a:xfrm>
            <a:off x="414811" y="935353"/>
            <a:ext cx="1118143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77B264-1AE7-B977-1907-43D857FCE85C}"/>
              </a:ext>
            </a:extLst>
          </p:cNvPr>
          <p:cNvSpPr txBox="1"/>
          <p:nvPr/>
        </p:nvSpPr>
        <p:spPr>
          <a:xfrm>
            <a:off x="4839854" y="3609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GB" sz="1400" b="0" i="0" u="none" strike="noStrike" baseline="0" noProof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IOTC–2026–PSDR–</a:t>
            </a:r>
            <a:r>
              <a:rPr lang="en-GB" sz="1400">
                <a:solidFill>
                  <a:schemeClr val="accent1"/>
                </a:solidFill>
                <a:latin typeface="Calibri" panose="020F0502020204030204" pitchFamily="34" charset="0"/>
              </a:rPr>
              <a:t>09</a:t>
            </a:r>
            <a:r>
              <a:rPr lang="en-GB" sz="1400" b="0" i="0" u="none" strike="noStrike" baseline="0" noProof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CD91F-C613-25ED-63E4-2847C1D24DAD}"/>
              </a:ext>
            </a:extLst>
          </p:cNvPr>
          <p:cNvSpPr txBox="1"/>
          <p:nvPr/>
        </p:nvSpPr>
        <p:spPr>
          <a:xfrm>
            <a:off x="394640" y="963501"/>
            <a:ext cx="4442424" cy="71865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Data (no</a:t>
            </a:r>
            <a:r>
              <a:rPr lang="en-GB" sz="2400" i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t in database)</a:t>
            </a:r>
            <a:endParaRPr lang="en-GB" sz="2400" b="1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General data – largely complete</a:t>
            </a: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Vessel and observer data complete in 80% of submissions</a:t>
            </a:r>
          </a:p>
          <a:p>
            <a:pPr marL="342900" indent="-342900">
              <a:spcAft>
                <a:spcPts val="600"/>
              </a:spcAft>
              <a:buFont typeface="Calibri"/>
              <a:buChar char="-"/>
            </a:pPr>
            <a:endParaRPr lang="en-GB" sz="24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Operational data mostly </a:t>
            </a: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incomplete</a:t>
            </a: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 "/>
                <a:ea typeface="Calibri Light"/>
                <a:cs typeface="Calibri Light"/>
              </a:rPr>
              <a:t>Most common error was aggregating data by trip</a:t>
            </a:r>
          </a:p>
          <a:p>
            <a:pPr lvl="1">
              <a:spcAft>
                <a:spcPts val="600"/>
              </a:spcAft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Individual level mostly </a:t>
            </a:r>
            <a:r>
              <a:rPr lang="en-GB" sz="2400" b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incomplete</a:t>
            </a: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11% reported data for tuna and discards</a:t>
            </a: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r>
              <a:rPr lang="en-GB" sz="200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8% provided bycatch data</a:t>
            </a:r>
          </a:p>
          <a:p>
            <a:pPr marL="800100" lvl="1" indent="-342900">
              <a:spcAft>
                <a:spcPts val="600"/>
              </a:spcAft>
              <a:buFont typeface="Calibri"/>
              <a:buChar char="-"/>
            </a:pPr>
            <a:endParaRPr lang="en-GB" sz="2400">
              <a:solidFill>
                <a:srgbClr val="215F9A"/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GB" sz="2000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Calibri 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26F81-AD38-B083-3A34-D3E79C2D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5" r="150" b="-14309"/>
          <a:stretch>
            <a:fillRect/>
          </a:stretch>
        </p:blipFill>
        <p:spPr>
          <a:xfrm>
            <a:off x="10941491" y="156336"/>
            <a:ext cx="653827" cy="773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0A87DB-24ED-9C2E-5D67-AF4B0B25E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1714500"/>
            <a:ext cx="72104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dcd05b-a796-47e2-b44c-cb839f65289d">
      <Terms xmlns="http://schemas.microsoft.com/office/infopath/2007/PartnerControls"/>
    </lcf76f155ced4ddcb4097134ff3c332f>
    <TaxCatchAll xmlns="1eff168a-76a0-4a78-9a90-c63606167bc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E2517818884438C75212E1AC562D2" ma:contentTypeVersion="12" ma:contentTypeDescription="Create a new document." ma:contentTypeScope="" ma:versionID="a0b4dee2e9972ccfaa688bd738458a8e">
  <xsd:schema xmlns:xsd="http://www.w3.org/2001/XMLSchema" xmlns:xs="http://www.w3.org/2001/XMLSchema" xmlns:p="http://schemas.microsoft.com/office/2006/metadata/properties" xmlns:ns2="9edcd05b-a796-47e2-b44c-cb839f65289d" xmlns:ns3="1eff168a-76a0-4a78-9a90-c63606167bca" targetNamespace="http://schemas.microsoft.com/office/2006/metadata/properties" ma:root="true" ma:fieldsID="ebef0a4e5f177426aa7f791b070068f0" ns2:_="" ns3:_="">
    <xsd:import namespace="9edcd05b-a796-47e2-b44c-cb839f65289d"/>
    <xsd:import namespace="1eff168a-76a0-4a78-9a90-c63606167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cd05b-a796-47e2-b44c-cb839f652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f168a-76a0-4a78-9a90-c63606167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9a1541-3178-4ff4-b9b2-fe39e5c5e01c}" ma:internalName="TaxCatchAll" ma:showField="CatchAllData" ma:web="1eff168a-76a0-4a78-9a90-c63606167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8428DD-D292-49B0-8EA8-C1AE0D2DEBF3}">
  <ds:schemaRefs>
    <ds:schemaRef ds:uri="1eff168a-76a0-4a78-9a90-c63606167bca"/>
    <ds:schemaRef ds:uri="9edcd05b-a796-47e2-b44c-cb839f6528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1CD24C-332A-402D-9E5F-49617E1FE28A}">
  <ds:schemaRefs>
    <ds:schemaRef ds:uri="1eff168a-76a0-4a78-9a90-c63606167bca"/>
    <ds:schemaRef ds:uri="9edcd05b-a796-47e2-b44c-cb839f6528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5A7E3C-4219-4D03-B8F7-88B79789D8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FernandezDiaz, Cynthia (NFITD)</dc:creator>
  <cp:revision>101</cp:revision>
  <dcterms:created xsi:type="dcterms:W3CDTF">2026-03-02T08:41:55Z</dcterms:created>
  <dcterms:modified xsi:type="dcterms:W3CDTF">2026-05-27T07:00:56Z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0x010100EB6E2517818884438C75212E1AC562D2</vt:lpwstr>
  </property>
  <property fmtid="{D5CDD505-2E9C-101B-9397-08002B2CF9AE}" pid="3" name="MediaServiceImageTags">
    <vt:lpwstr/>
  </property>
</Properties>
</file>