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4_D965D85A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7" r:id="rId6"/>
    <p:sldId id="270" r:id="rId7"/>
    <p:sldId id="260" r:id="rId8"/>
    <p:sldId id="262" r:id="rId9"/>
    <p:sldId id="263" r:id="rId10"/>
    <p:sldId id="264" r:id="rId11"/>
    <p:sldId id="266" r:id="rId12"/>
    <p:sldId id="271" r:id="rId13"/>
    <p:sldId id="269" r:id="rId14"/>
    <p:sldId id="268" r:id="rId15"/>
  </p:sldIdLst>
  <p:sldSz cx="12192000" cy="6858000"/>
  <p:notesSz cx="6858000" cy="9144000"/>
  <p:defaultTextStyle>
    <a:defPPr>
      <a:defRPr lang="en-S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7D114F-3E53-FDFE-00E8-33B0D9F2134C}" name="FernandezDiaz, Cynthia (NFITD)" initials="FC" userId="S::cynthia.fernandezdiaz@fao.org::f97d65fe-6dec-4cca-9174-0c55b6a18fdb" providerId="AD"/>
  <p188:author id="{146A5CEF-2302-B4CC-33A1-F32B0F33FF95}" name="sophia.chirico22@gmail.com" initials="so" userId="S::urn:spo:guest#sophia.chirico22@gmail.com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0528F-BD82-C506-C87D-7072D8FE3010}" v="1" dt="2026-05-27T07:01:52.287"/>
    <p1510:client id="{96171E81-372A-8A6B-318F-495EFCE647B3}" v="440" dt="2026-05-26T08:56:14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rico, Sophia (NFITD)" userId="S::sophia.chirico@fao.org::310042b6-0d90-4508-84a2-d6832b743e6e" providerId="AD" clId="Web-{96171E81-372A-8A6B-318F-495EFCE647B3}"/>
    <pc:docChg chg="modSld">
      <pc:chgData name="Chirico, Sophia (NFITD)" userId="S::sophia.chirico@fao.org::310042b6-0d90-4508-84a2-d6832b743e6e" providerId="AD" clId="Web-{96171E81-372A-8A6B-318F-495EFCE647B3}" dt="2026-05-26T08:56:14.237" v="242" actId="1076"/>
      <pc:docMkLst>
        <pc:docMk/>
      </pc:docMkLst>
      <pc:sldChg chg="addSp delSp modSp">
        <pc:chgData name="Chirico, Sophia (NFITD)" userId="S::sophia.chirico@fao.org::310042b6-0d90-4508-84a2-d6832b743e6e" providerId="AD" clId="Web-{96171E81-372A-8A6B-318F-495EFCE647B3}" dt="2026-05-26T08:54:41.983" v="184" actId="20577"/>
        <pc:sldMkLst>
          <pc:docMk/>
          <pc:sldMk cId="1377156232" sldId="264"/>
        </pc:sldMkLst>
        <pc:spChg chg="mod">
          <ac:chgData name="Chirico, Sophia (NFITD)" userId="S::sophia.chirico@fao.org::310042b6-0d90-4508-84a2-d6832b743e6e" providerId="AD" clId="Web-{96171E81-372A-8A6B-318F-495EFCE647B3}" dt="2026-05-26T08:54:41.983" v="184" actId="20577"/>
          <ac:spMkLst>
            <pc:docMk/>
            <pc:sldMk cId="1377156232" sldId="264"/>
            <ac:spMk id="3" creationId="{57770869-734F-ADEA-52EB-D3BC7A009A3D}"/>
          </ac:spMkLst>
        </pc:spChg>
        <pc:picChg chg="del">
          <ac:chgData name="Chirico, Sophia (NFITD)" userId="S::sophia.chirico@fao.org::310042b6-0d90-4508-84a2-d6832b743e6e" providerId="AD" clId="Web-{96171E81-372A-8A6B-318F-495EFCE647B3}" dt="2026-05-26T08:50:45.552" v="0"/>
          <ac:picMkLst>
            <pc:docMk/>
            <pc:sldMk cId="1377156232" sldId="264"/>
            <ac:picMk id="2" creationId="{A79E9656-199C-760E-B2E2-9440F65D49EB}"/>
          </ac:picMkLst>
        </pc:picChg>
        <pc:picChg chg="add mod">
          <ac:chgData name="Chirico, Sophia (NFITD)" userId="S::sophia.chirico@fao.org::310042b6-0d90-4508-84a2-d6832b743e6e" providerId="AD" clId="Web-{96171E81-372A-8A6B-318F-495EFCE647B3}" dt="2026-05-26T08:54:14.467" v="149" actId="1076"/>
          <ac:picMkLst>
            <pc:docMk/>
            <pc:sldMk cId="1377156232" sldId="264"/>
            <ac:picMk id="4" creationId="{B6AA3CE9-619E-F5C7-AF4F-0F4ADAE5CFE8}"/>
          </ac:picMkLst>
        </pc:picChg>
      </pc:sldChg>
      <pc:sldChg chg="addSp delSp modSp">
        <pc:chgData name="Chirico, Sophia (NFITD)" userId="S::sophia.chirico@fao.org::310042b6-0d90-4508-84a2-d6832b743e6e" providerId="AD" clId="Web-{96171E81-372A-8A6B-318F-495EFCE647B3}" dt="2026-05-26T08:53:28.262" v="102" actId="20577"/>
        <pc:sldMkLst>
          <pc:docMk/>
          <pc:sldMk cId="2814677749" sldId="266"/>
        </pc:sldMkLst>
        <pc:spChg chg="mod">
          <ac:chgData name="Chirico, Sophia (NFITD)" userId="S::sophia.chirico@fao.org::310042b6-0d90-4508-84a2-d6832b743e6e" providerId="AD" clId="Web-{96171E81-372A-8A6B-318F-495EFCE647B3}" dt="2026-05-26T08:53:28.262" v="102" actId="20577"/>
          <ac:spMkLst>
            <pc:docMk/>
            <pc:sldMk cId="2814677749" sldId="266"/>
            <ac:spMk id="3" creationId="{219E1094-37A5-80BF-A18D-68A88D3DCA25}"/>
          </ac:spMkLst>
        </pc:spChg>
        <pc:picChg chg="del">
          <ac:chgData name="Chirico, Sophia (NFITD)" userId="S::sophia.chirico@fao.org::310042b6-0d90-4508-84a2-d6832b743e6e" providerId="AD" clId="Web-{96171E81-372A-8A6B-318F-495EFCE647B3}" dt="2026-05-26T08:51:09.334" v="4"/>
          <ac:picMkLst>
            <pc:docMk/>
            <pc:sldMk cId="2814677749" sldId="266"/>
            <ac:picMk id="2" creationId="{6D6BE642-F16E-8A64-5C16-FB7AF1EED2AC}"/>
          </ac:picMkLst>
        </pc:picChg>
        <pc:picChg chg="add mod">
          <ac:chgData name="Chirico, Sophia (NFITD)" userId="S::sophia.chirico@fao.org::310042b6-0d90-4508-84a2-d6832b743e6e" providerId="AD" clId="Web-{96171E81-372A-8A6B-318F-495EFCE647B3}" dt="2026-05-26T08:51:39.617" v="8" actId="1076"/>
          <ac:picMkLst>
            <pc:docMk/>
            <pc:sldMk cId="2814677749" sldId="266"/>
            <ac:picMk id="4" creationId="{1C96AD70-65EF-D73D-F896-DB01EE5DA90F}"/>
          </ac:picMkLst>
        </pc:picChg>
      </pc:sldChg>
      <pc:sldChg chg="addSp delSp modSp">
        <pc:chgData name="Chirico, Sophia (NFITD)" userId="S::sophia.chirico@fao.org::310042b6-0d90-4508-84a2-d6832b743e6e" providerId="AD" clId="Web-{96171E81-372A-8A6B-318F-495EFCE647B3}" dt="2026-05-26T08:56:14.237" v="242" actId="1076"/>
        <pc:sldMkLst>
          <pc:docMk/>
          <pc:sldMk cId="2178740408" sldId="271"/>
        </pc:sldMkLst>
        <pc:spChg chg="mod">
          <ac:chgData name="Chirico, Sophia (NFITD)" userId="S::sophia.chirico@fao.org::310042b6-0d90-4508-84a2-d6832b743e6e" providerId="AD" clId="Web-{96171E81-372A-8A6B-318F-495EFCE647B3}" dt="2026-05-26T08:55:56.283" v="237" actId="20577"/>
          <ac:spMkLst>
            <pc:docMk/>
            <pc:sldMk cId="2178740408" sldId="271"/>
            <ac:spMk id="3" creationId="{49878645-5296-E194-63E6-684248FB7FE6}"/>
          </ac:spMkLst>
        </pc:spChg>
        <pc:picChg chg="add mod modCrop">
          <ac:chgData name="Chirico, Sophia (NFITD)" userId="S::sophia.chirico@fao.org::310042b6-0d90-4508-84a2-d6832b743e6e" providerId="AD" clId="Web-{96171E81-372A-8A6B-318F-495EFCE647B3}" dt="2026-05-26T08:56:12.065" v="241" actId="1076"/>
          <ac:picMkLst>
            <pc:docMk/>
            <pc:sldMk cId="2178740408" sldId="271"/>
            <ac:picMk id="2" creationId="{8EFD4397-D90D-3671-1C47-E8AD297DE329}"/>
          </ac:picMkLst>
        </pc:picChg>
        <pc:picChg chg="del">
          <ac:chgData name="Chirico, Sophia (NFITD)" userId="S::sophia.chirico@fao.org::310042b6-0d90-4508-84a2-d6832b743e6e" providerId="AD" clId="Web-{96171E81-372A-8A6B-318F-495EFCE647B3}" dt="2026-05-26T08:54:55.421" v="185"/>
          <ac:picMkLst>
            <pc:docMk/>
            <pc:sldMk cId="2178740408" sldId="271"/>
            <ac:picMk id="4" creationId="{5C927CBB-D89C-C93E-7EBC-DA5FFE4E398C}"/>
          </ac:picMkLst>
        </pc:picChg>
        <pc:cxnChg chg="mod">
          <ac:chgData name="Chirico, Sophia (NFITD)" userId="S::sophia.chirico@fao.org::310042b6-0d90-4508-84a2-d6832b743e6e" providerId="AD" clId="Web-{96171E81-372A-8A6B-318F-495EFCE647B3}" dt="2026-05-26T08:56:14.237" v="242" actId="1076"/>
          <ac:cxnSpMkLst>
            <pc:docMk/>
            <pc:sldMk cId="2178740408" sldId="271"/>
            <ac:cxnSpMk id="8" creationId="{3B54535F-88D3-B6FF-D65B-C4FDCFDF1057}"/>
          </ac:cxnSpMkLst>
        </pc:cxnChg>
        <pc:cxnChg chg="mod">
          <ac:chgData name="Chirico, Sophia (NFITD)" userId="S::sophia.chirico@fao.org::310042b6-0d90-4508-84a2-d6832b743e6e" providerId="AD" clId="Web-{96171E81-372A-8A6B-318F-495EFCE647B3}" dt="2026-05-26T08:56:07.752" v="240" actId="1076"/>
          <ac:cxnSpMkLst>
            <pc:docMk/>
            <pc:sldMk cId="2178740408" sldId="271"/>
            <ac:cxnSpMk id="10" creationId="{4F40CC25-C346-F1B4-A9B6-7685AF9E333A}"/>
          </ac:cxnSpMkLst>
        </pc:cxnChg>
        <pc:cxnChg chg="mod">
          <ac:chgData name="Chirico, Sophia (NFITD)" userId="S::sophia.chirico@fao.org::310042b6-0d90-4508-84a2-d6832b743e6e" providerId="AD" clId="Web-{96171E81-372A-8A6B-318F-495EFCE647B3}" dt="2026-05-26T08:56:00.627" v="238" actId="1076"/>
          <ac:cxnSpMkLst>
            <pc:docMk/>
            <pc:sldMk cId="2178740408" sldId="271"/>
            <ac:cxnSpMk id="11" creationId="{A1A789C4-B7EE-14BE-0CBF-285DC10B3D77}"/>
          </ac:cxnSpMkLst>
        </pc:cxnChg>
        <pc:cxnChg chg="mod">
          <ac:chgData name="Chirico, Sophia (NFITD)" userId="S::sophia.chirico@fao.org::310042b6-0d90-4508-84a2-d6832b743e6e" providerId="AD" clId="Web-{96171E81-372A-8A6B-318F-495EFCE647B3}" dt="2026-05-26T08:56:04.580" v="239" actId="1076"/>
          <ac:cxnSpMkLst>
            <pc:docMk/>
            <pc:sldMk cId="2178740408" sldId="271"/>
            <ac:cxnSpMk id="12" creationId="{2679B4D0-FF95-E5F0-219B-1FA06E59A1CD}"/>
          </ac:cxnSpMkLst>
        </pc:cxnChg>
      </pc:sldChg>
    </pc:docChg>
  </pc:docChgLst>
  <pc:docChgLst>
    <pc:chgData name="Chirico, Sophia (NFITD)" userId="S::sophia.chirico@fao.org::310042b6-0d90-4508-84a2-d6832b743e6e" providerId="AD" clId="Web-{AB3846D9-EC39-1C78-E3C9-2F7AC8F67B46}"/>
    <pc:docChg chg="addSld delSld modSld">
      <pc:chgData name="Chirico, Sophia (NFITD)" userId="S::sophia.chirico@fao.org::310042b6-0d90-4508-84a2-d6832b743e6e" providerId="AD" clId="Web-{AB3846D9-EC39-1C78-E3C9-2F7AC8F67B46}" dt="2026-05-05T14:22:14.514" v="329" actId="14100"/>
      <pc:docMkLst>
        <pc:docMk/>
      </pc:docMkLst>
      <pc:sldChg chg="modSp">
        <pc:chgData name="Chirico, Sophia (NFITD)" userId="S::sophia.chirico@fao.org::310042b6-0d90-4508-84a2-d6832b743e6e" providerId="AD" clId="Web-{AB3846D9-EC39-1C78-E3C9-2F7AC8F67B46}" dt="2026-05-05T14:18:57.441" v="317" actId="20577"/>
        <pc:sldMkLst>
          <pc:docMk/>
          <pc:sldMk cId="1861789915" sldId="257"/>
        </pc:sldMkLst>
        <pc:spChg chg="mod">
          <ac:chgData name="Chirico, Sophia (NFITD)" userId="S::sophia.chirico@fao.org::310042b6-0d90-4508-84a2-d6832b743e6e" providerId="AD" clId="Web-{AB3846D9-EC39-1C78-E3C9-2F7AC8F67B46}" dt="2026-05-05T14:18:57.441" v="317" actId="20577"/>
          <ac:spMkLst>
            <pc:docMk/>
            <pc:sldMk cId="1861789915" sldId="257"/>
            <ac:spMk id="15" creationId="{B373C739-7D78-742B-DAA9-79759A9C5EF7}"/>
          </ac:spMkLst>
        </pc:spChg>
        <pc:spChg chg="mod">
          <ac:chgData name="Chirico, Sophia (NFITD)" userId="S::sophia.chirico@fao.org::310042b6-0d90-4508-84a2-d6832b743e6e" providerId="AD" clId="Web-{AB3846D9-EC39-1C78-E3C9-2F7AC8F67B46}" dt="2026-05-05T13:59:35.151" v="1" actId="20577"/>
          <ac:spMkLst>
            <pc:docMk/>
            <pc:sldMk cId="1861789915" sldId="257"/>
            <ac:spMk id="16" creationId="{CBB3677B-025C-8A6F-DEBF-75E2F8E8F070}"/>
          </ac:spMkLst>
        </pc:spChg>
      </pc:sldChg>
      <pc:sldChg chg="addSp modSp">
        <pc:chgData name="Chirico, Sophia (NFITD)" userId="S::sophia.chirico@fao.org::310042b6-0d90-4508-84a2-d6832b743e6e" providerId="AD" clId="Web-{AB3846D9-EC39-1C78-E3C9-2F7AC8F67B46}" dt="2026-05-05T14:15:51.659" v="249" actId="20577"/>
        <pc:sldMkLst>
          <pc:docMk/>
          <pc:sldMk cId="3647330394" sldId="260"/>
        </pc:sldMkLst>
        <pc:spChg chg="mod">
          <ac:chgData name="Chirico, Sophia (NFITD)" userId="S::sophia.chirico@fao.org::310042b6-0d90-4508-84a2-d6832b743e6e" providerId="AD" clId="Web-{AB3846D9-EC39-1C78-E3C9-2F7AC8F67B46}" dt="2026-05-05T14:15:51.659" v="249" actId="20577"/>
          <ac:spMkLst>
            <pc:docMk/>
            <pc:sldMk cId="3647330394" sldId="260"/>
            <ac:spMk id="3" creationId="{E74D5CB4-DBAF-14E8-3265-203C12C54259}"/>
          </ac:spMkLst>
        </pc:spChg>
        <pc:picChg chg="add mod">
          <ac:chgData name="Chirico, Sophia (NFITD)" userId="S::sophia.chirico@fao.org::310042b6-0d90-4508-84a2-d6832b743e6e" providerId="AD" clId="Web-{AB3846D9-EC39-1C78-E3C9-2F7AC8F67B46}" dt="2026-05-05T14:14:59.204" v="231" actId="1076"/>
          <ac:picMkLst>
            <pc:docMk/>
            <pc:sldMk cId="3647330394" sldId="260"/>
            <ac:picMk id="2" creationId="{39A9F0AE-CB07-F2FC-EB57-AF60CB01D750}"/>
          </ac:picMkLst>
        </pc:picChg>
      </pc:sldChg>
      <pc:sldChg chg="modSp">
        <pc:chgData name="Chirico, Sophia (NFITD)" userId="S::sophia.chirico@fao.org::310042b6-0d90-4508-84a2-d6832b743e6e" providerId="AD" clId="Web-{AB3846D9-EC39-1C78-E3C9-2F7AC8F67B46}" dt="2026-05-05T14:21:29.904" v="321" actId="1076"/>
        <pc:sldMkLst>
          <pc:docMk/>
          <pc:sldMk cId="2444144525" sldId="262"/>
        </pc:sldMkLst>
        <pc:spChg chg="mod">
          <ac:chgData name="Chirico, Sophia (NFITD)" userId="S::sophia.chirico@fao.org::310042b6-0d90-4508-84a2-d6832b743e6e" providerId="AD" clId="Web-{AB3846D9-EC39-1C78-E3C9-2F7AC8F67B46}" dt="2026-05-05T14:21:23.857" v="320" actId="1076"/>
          <ac:spMkLst>
            <pc:docMk/>
            <pc:sldMk cId="2444144525" sldId="262"/>
            <ac:spMk id="3" creationId="{3984E2C4-2E22-E6A1-986C-FAAA451C516F}"/>
          </ac:spMkLst>
        </pc:spChg>
        <pc:picChg chg="mod">
          <ac:chgData name="Chirico, Sophia (NFITD)" userId="S::sophia.chirico@fao.org::310042b6-0d90-4508-84a2-d6832b743e6e" providerId="AD" clId="Web-{AB3846D9-EC39-1C78-E3C9-2F7AC8F67B46}" dt="2026-05-05T14:21:29.904" v="321" actId="1076"/>
          <ac:picMkLst>
            <pc:docMk/>
            <pc:sldMk cId="2444144525" sldId="262"/>
            <ac:picMk id="2" creationId="{8114151B-F913-E9BF-557B-3BFDCE836D38}"/>
          </ac:picMkLst>
        </pc:picChg>
      </pc:sldChg>
      <pc:sldChg chg="modSp">
        <pc:chgData name="Chirico, Sophia (NFITD)" userId="S::sophia.chirico@fao.org::310042b6-0d90-4508-84a2-d6832b743e6e" providerId="AD" clId="Web-{AB3846D9-EC39-1C78-E3C9-2F7AC8F67B46}" dt="2026-05-05T14:22:14.514" v="329" actId="14100"/>
        <pc:sldMkLst>
          <pc:docMk/>
          <pc:sldMk cId="2638436085" sldId="263"/>
        </pc:sldMkLst>
        <pc:spChg chg="mod">
          <ac:chgData name="Chirico, Sophia (NFITD)" userId="S::sophia.chirico@fao.org::310042b6-0d90-4508-84a2-d6832b743e6e" providerId="AD" clId="Web-{AB3846D9-EC39-1C78-E3C9-2F7AC8F67B46}" dt="2026-05-05T14:22:14.514" v="329" actId="14100"/>
          <ac:spMkLst>
            <pc:docMk/>
            <pc:sldMk cId="2638436085" sldId="263"/>
            <ac:spMk id="3" creationId="{306ABA66-68FB-04EC-FE8E-4E71990E4AB1}"/>
          </ac:spMkLst>
        </pc:spChg>
        <pc:picChg chg="mod">
          <ac:chgData name="Chirico, Sophia (NFITD)" userId="S::sophia.chirico@fao.org::310042b6-0d90-4508-84a2-d6832b743e6e" providerId="AD" clId="Web-{AB3846D9-EC39-1C78-E3C9-2F7AC8F67B46}" dt="2026-05-05T14:21:49.951" v="323" actId="1076"/>
          <ac:picMkLst>
            <pc:docMk/>
            <pc:sldMk cId="2638436085" sldId="263"/>
            <ac:picMk id="4" creationId="{FC26FAEB-EB7C-F1AB-97D0-11E48B3B8402}"/>
          </ac:picMkLst>
        </pc:picChg>
      </pc:sldChg>
      <pc:sldChg chg="modSp">
        <pc:chgData name="Chirico, Sophia (NFITD)" userId="S::sophia.chirico@fao.org::310042b6-0d90-4508-84a2-d6832b743e6e" providerId="AD" clId="Web-{AB3846D9-EC39-1C78-E3C9-2F7AC8F67B46}" dt="2026-05-05T14:16:40.691" v="252" actId="1076"/>
        <pc:sldMkLst>
          <pc:docMk/>
          <pc:sldMk cId="1377156232" sldId="264"/>
        </pc:sldMkLst>
      </pc:sldChg>
      <pc:sldChg chg="modSp">
        <pc:chgData name="Chirico, Sophia (NFITD)" userId="S::sophia.chirico@fao.org::310042b6-0d90-4508-84a2-d6832b743e6e" providerId="AD" clId="Web-{AB3846D9-EC39-1C78-E3C9-2F7AC8F67B46}" dt="2026-05-05T14:00:15.532" v="3" actId="20577"/>
        <pc:sldMkLst>
          <pc:docMk/>
          <pc:sldMk cId="3852950130" sldId="267"/>
        </pc:sldMkLst>
        <pc:spChg chg="mod">
          <ac:chgData name="Chirico, Sophia (NFITD)" userId="S::sophia.chirico@fao.org::310042b6-0d90-4508-84a2-d6832b743e6e" providerId="AD" clId="Web-{AB3846D9-EC39-1C78-E3C9-2F7AC8F67B46}" dt="2026-05-05T14:00:15.532" v="3" actId="20577"/>
          <ac:spMkLst>
            <pc:docMk/>
            <pc:sldMk cId="3852950130" sldId="267"/>
            <ac:spMk id="3" creationId="{689CD91F-C613-25ED-63E4-2847C1D24DAD}"/>
          </ac:spMkLst>
        </pc:spChg>
      </pc:sldChg>
      <pc:sldChg chg="addSp delSp modSp">
        <pc:chgData name="Chirico, Sophia (NFITD)" userId="S::sophia.chirico@fao.org::310042b6-0d90-4508-84a2-d6832b743e6e" providerId="AD" clId="Web-{AB3846D9-EC39-1C78-E3C9-2F7AC8F67B46}" dt="2026-05-05T14:12:21.047" v="154" actId="1076"/>
        <pc:sldMkLst>
          <pc:docMk/>
          <pc:sldMk cId="3426422292" sldId="268"/>
        </pc:sldMkLst>
        <pc:spChg chg="mod">
          <ac:chgData name="Chirico, Sophia (NFITD)" userId="S::sophia.chirico@fao.org::310042b6-0d90-4508-84a2-d6832b743e6e" providerId="AD" clId="Web-{AB3846D9-EC39-1C78-E3C9-2F7AC8F67B46}" dt="2026-05-05T14:12:21.047" v="154" actId="1076"/>
          <ac:spMkLst>
            <pc:docMk/>
            <pc:sldMk cId="3426422292" sldId="268"/>
            <ac:spMk id="3" creationId="{3F62D1FB-D2DC-31FF-894F-F2BE063AC32C}"/>
          </ac:spMkLst>
        </pc:spChg>
        <pc:picChg chg="add mod">
          <ac:chgData name="Chirico, Sophia (NFITD)" userId="S::sophia.chirico@fao.org::310042b6-0d90-4508-84a2-d6832b743e6e" providerId="AD" clId="Web-{AB3846D9-EC39-1C78-E3C9-2F7AC8F67B46}" dt="2026-05-05T14:11:59.891" v="152" actId="1076"/>
          <ac:picMkLst>
            <pc:docMk/>
            <pc:sldMk cId="3426422292" sldId="268"/>
            <ac:picMk id="2" creationId="{FE4BC738-BCBC-2D2F-FAF7-F0CA25AFF0FC}"/>
          </ac:picMkLst>
        </pc:picChg>
      </pc:sldChg>
      <pc:sldChg chg="modSp">
        <pc:chgData name="Chirico, Sophia (NFITD)" userId="S::sophia.chirico@fao.org::310042b6-0d90-4508-84a2-d6832b743e6e" providerId="AD" clId="Web-{AB3846D9-EC39-1C78-E3C9-2F7AC8F67B46}" dt="2026-05-05T14:01:51.698" v="62" actId="20577"/>
        <pc:sldMkLst>
          <pc:docMk/>
          <pc:sldMk cId="744299756" sldId="270"/>
        </pc:sldMkLst>
        <pc:spChg chg="mod">
          <ac:chgData name="Chirico, Sophia (NFITD)" userId="S::sophia.chirico@fao.org::310042b6-0d90-4508-84a2-d6832b743e6e" providerId="AD" clId="Web-{AB3846D9-EC39-1C78-E3C9-2F7AC8F67B46}" dt="2026-05-05T14:01:51.698" v="62" actId="20577"/>
          <ac:spMkLst>
            <pc:docMk/>
            <pc:sldMk cId="744299756" sldId="270"/>
            <ac:spMk id="3" creationId="{309B03DE-6181-8029-FCBB-19638AB8D937}"/>
          </ac:spMkLst>
        </pc:spChg>
      </pc:sldChg>
    </pc:docChg>
  </pc:docChgLst>
  <pc:docChgLst>
    <pc:chgData name="Chirico, Sophia (NFITD)" userId="S::sophia.chirico@fao.org::310042b6-0d90-4508-84a2-d6832b743e6e" providerId="AD" clId="Web-{1340528F-BD82-C506-C87D-7072D8FE3010}"/>
    <pc:docChg chg="sldOrd">
      <pc:chgData name="Chirico, Sophia (NFITD)" userId="S::sophia.chirico@fao.org::310042b6-0d90-4508-84a2-d6832b743e6e" providerId="AD" clId="Web-{1340528F-BD82-C506-C87D-7072D8FE3010}" dt="2026-05-27T07:01:52.287" v="0"/>
      <pc:docMkLst>
        <pc:docMk/>
      </pc:docMkLst>
      <pc:sldChg chg="ord">
        <pc:chgData name="Chirico, Sophia (NFITD)" userId="S::sophia.chirico@fao.org::310042b6-0d90-4508-84a2-d6832b743e6e" providerId="AD" clId="Web-{1340528F-BD82-C506-C87D-7072D8FE3010}" dt="2026-05-27T07:01:52.287" v="0"/>
        <pc:sldMkLst>
          <pc:docMk/>
          <pc:sldMk cId="3426422292" sldId="268"/>
        </pc:sldMkLst>
      </pc:sldChg>
    </pc:docChg>
  </pc:docChgLst>
</pc:chgInfo>
</file>

<file path=ppt/comments/modernComment_104_D965D85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6AC2999-54DE-4794-ADB7-3886C99D4DF9}" authorId="{567D114F-3E53-FDFE-00E8-33B0D9F2134C}" created="2026-03-09T09:56:39.27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47330394" sldId="260"/>
      <ac:spMk id="3" creationId="{E74D5CB4-DBAF-14E8-3265-203C12C54259}"/>
    </ac:deMkLst>
    <p188:txBody>
      <a:bodyPr/>
      <a:lstStyle/>
      <a:p>
        <a:r>
          <a:rPr lang="en-US"/>
          <a:t>Please describe, a bullet point list of fields don't provide any information </a:t>
        </a:r>
      </a:p>
    </p188:txBody>
  </p188:cm>
  <p188:cm id="{C40F7E2F-AF6A-489D-B52D-9781DA068FD2}" authorId="{567D114F-3E53-FDFE-00E8-33B0D9F2134C}" created="2026-03-09T09:56:57.04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47330394" sldId="260"/>
      <ac:spMk id="3" creationId="{E74D5CB4-DBAF-14E8-3265-203C12C54259}"/>
    </ac:deMkLst>
    <p188:txBody>
      <a:bodyPr/>
      <a:lstStyle/>
      <a:p>
        <a:r>
          <a:rPr lang="en-US"/>
          <a:t>which ones are mandatory?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3-10T20:46:16.377" authorId="{146A5CEF-2302-B4CC-33A1-F32B0F33FF95}"/>
          </p223:rxn>
        </p223:reactions>
      </p:ext>
    </p188:extLst>
  </p188:cm>
  <p188:cm id="{01DDFE11-8605-4464-B307-905DB181FD4F}" authorId="{567D114F-3E53-FDFE-00E8-33B0D9F2134C}" created="2026-03-09T09:57:18.57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47330394" sldId="260"/>
      <ac:spMk id="3" creationId="{E74D5CB4-DBAF-14E8-3265-203C12C54259}"/>
    </ac:deMkLst>
    <p188:txBody>
      <a:bodyPr/>
      <a:lstStyle/>
      <a:p>
        <a:r>
          <a:rPr lang="en-US"/>
          <a:t>this is more related with form structure, for all the fields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1EC0-44B9-D005-26FD-17C75CA4C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F8A97-DE14-4F86-BD33-D623159B4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8407-0F4C-6F15-1734-0B05D414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05/27/2026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78A-1EA8-F1BF-4E2B-55F0C92F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539A4-7C9B-1874-600C-6294CDF7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83462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7F8E-8D43-361E-30AC-0803A323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ECFD8-24C0-D138-7E7F-7CF7305BE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B0EBF-3F95-EA2A-FE95-E894291F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05/27/2026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F4CA9-921C-AAD6-5087-D1768872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CA80B-8CD7-F5A1-CDFC-51A4688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68899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F6105-78AF-76B5-C444-1118DD642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94420-84F1-9711-4D23-FFA4BE893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82530-2CD0-9811-A574-2CB56484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05/27/2026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0B90-413B-CACB-790D-65AA4E50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F77C2-E599-936E-60D6-A93CF6D3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74932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75F5-605E-0B24-D072-C32CEBC4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0171-C679-F02C-7A3D-05D44F7C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99CCA-D062-3563-9C98-0E391ED9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05/27/2026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ACC89-6ED4-7786-093D-228F0CEE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6D45-1EEE-7685-8827-A83817F8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82007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3B02-CB24-746A-1ECB-D6E62314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E4219-FD82-79E2-1703-4583D4C2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9BAC6-94DF-DBF6-5350-CD408BDD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05/27/2026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AED1E-6CD0-4E43-37C2-7E453CB4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C5944-3786-E65A-6825-05161775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4423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F02B-4BA6-10AD-57A9-F1639A3A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393BF-ADC0-F4EA-CBB3-53E73F516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5BA3F-8C7E-A1B2-5E29-114122C03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7A157-B390-E45F-8D01-F24B6261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05/27/2026</a:t>
            </a:fld>
            <a:endParaRPr lang="en-S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A3E4F-AA78-39D1-14E6-9A4BC561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F386A-E435-1A1C-3305-97388A5C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10291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6AEA-42F6-624B-D89C-7BDAFB74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6037A-A249-B6E1-288D-D3EB01CDF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DA98-949B-3832-633C-C30D6F2A7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4E20-B8B6-8D5B-EFE7-DCF7582F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16F45-A07E-3E18-4E52-884962D59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90CE8-C29E-36BD-6B05-4A94D64C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05/27/2026</a:t>
            </a:fld>
            <a:endParaRPr lang="en-S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79448-DB78-737B-14F4-A558DDE2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99C77-4578-7FBC-79F3-9896F959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84207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6F82-32D0-14BF-E042-249F510D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AB486-2EAC-BF39-B197-09A10FC7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05/27/2026</a:t>
            </a:fld>
            <a:endParaRPr lang="en-S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C6D7A-2434-9795-4DFF-8C9CD045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26BB5-DC85-B276-C285-ECE0C84C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93881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BD085-09A4-4349-F1E4-BFC3D3BE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05/27/2026</a:t>
            </a:fld>
            <a:endParaRPr lang="en-S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18621-C0A9-1C34-E7F0-B77FFD4B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4EBA6-536C-82C0-44A0-3A818887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114563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C9AE-4381-7874-85D6-F631DAA6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4856-6483-4DAE-A6DF-B11485B1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349F5-0F99-F3EE-DAF7-6E7982B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A21C7-C64A-1264-A9A7-568E3A25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05/27/2026</a:t>
            </a:fld>
            <a:endParaRPr lang="en-S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5583C-67C9-4E38-DBC0-BF36C164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2D120-80E2-B579-DEE7-7571553A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290257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56D5-3BB0-03F4-E8C2-27198D46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9899B-34D9-7034-1361-A22962731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6F143-4E82-AB98-B5CA-9119355A1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A74E9-F9FF-1BCB-1BC0-2ADAA849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05/27/2026</a:t>
            </a:fld>
            <a:endParaRPr lang="en-S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523B6-EBAB-07B1-19FC-7636695F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1E863-C576-86D3-7C3D-3E8E64F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166995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CE8D6-C1EC-9101-E2E2-9FFA9DED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4EDF7-D62C-8B24-1B06-30901E8A5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F09F0-330D-E65F-0372-C20B4EC61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921DA2-C932-47FE-964A-51AAB797FCAD}" type="datetimeFigureOut">
              <a:rPr lang="en-SC" smtClean="0"/>
              <a:t>05/27/2026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4CB6F-E0E2-E4FF-5E33-0A53A9C54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8C25-E0BC-A64B-3402-0E6ED1725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227446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microsoft.com/office/2018/10/relationships/comments" Target="../comments/modernComment_104_D965D85A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2DF219-7D8F-C7F7-286F-966BFE3DA1B5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IOTC–2026–PSDR–09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73C739-7D78-742B-DAA9-79759A9C5EF7}"/>
              </a:ext>
            </a:extLst>
          </p:cNvPr>
          <p:cNvSpPr txBox="1"/>
          <p:nvPr/>
        </p:nvSpPr>
        <p:spPr>
          <a:xfrm>
            <a:off x="2843797" y="2523744"/>
            <a:ext cx="6502293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4000" cap="small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IOTC Regional Observer Scheme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  <a:latin typeface="Aptos" panose="02110004020202020204"/>
              <a:ea typeface="Calibri Light"/>
              <a:cs typeface="Calibri Light"/>
            </a:endParaRPr>
          </a:p>
          <a:p>
            <a:pPr algn="ctr"/>
            <a:r>
              <a:rPr lang="en-GB" sz="4000" cap="small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forms and Data Elements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B3677B-025C-8A6F-DEBF-75E2F8E8F070}"/>
              </a:ext>
            </a:extLst>
          </p:cNvPr>
          <p:cNvSpPr txBox="1"/>
          <p:nvPr/>
        </p:nvSpPr>
        <p:spPr>
          <a:xfrm>
            <a:off x="4479561" y="4425696"/>
            <a:ext cx="3230756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1600" cap="small" noProof="0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IOTC </a:t>
            </a:r>
            <a:r>
              <a:rPr lang="en-GB" sz="1600" cap="small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LL </a:t>
            </a:r>
            <a:r>
              <a:rPr lang="en-GB" sz="1600" cap="small" noProof="0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ROS Data reporting workshop</a:t>
            </a:r>
          </a:p>
          <a:p>
            <a:pPr algn="ctr"/>
            <a:r>
              <a:rPr lang="en-GB" sz="1600" cap="small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26-29</a:t>
            </a:r>
            <a:r>
              <a:rPr lang="en-GB" sz="1600" cap="small" noProof="0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GB" sz="1600" cap="small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May, Cape Town, South Africa </a:t>
            </a:r>
            <a:endParaRPr lang="en-GB" sz="1600" cap="small" noProof="0">
              <a:solidFill>
                <a:schemeClr val="tx2">
                  <a:lumMod val="75000"/>
                  <a:lumOff val="2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178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E7F3-2E20-9B03-C883-E77DE121F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AD39C-2F31-FED6-AF9F-5649861F3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394284-D3CC-1BA9-5BE5-72970A91BD10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78BA9D-A758-9877-9CD7-BDE23AB3F008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7C6D6-1C6B-F12B-7A75-26BA089726FB}"/>
              </a:ext>
            </a:extLst>
          </p:cNvPr>
          <p:cNvSpPr txBox="1"/>
          <p:nvPr/>
        </p:nvSpPr>
        <p:spPr>
          <a:xfrm>
            <a:off x="298866" y="3427755"/>
            <a:ext cx="11426920" cy="126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Thank you for your attention!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algn="ctr"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Questions?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46B61-DD27-3580-1C17-B6F7BA111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2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466A5-3BAF-10AD-63C0-AB549A87E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33B84E-5782-D6A9-CA9F-A8DAEC235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DA6769-70B8-0C30-B3B3-DA4170BBC8E6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3477EA8-B789-E3E2-CD74-08ED1DFEC4A2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2D1FB-D2DC-31FF-894F-F2BE063AC32C}"/>
              </a:ext>
            </a:extLst>
          </p:cNvPr>
          <p:cNvSpPr txBox="1"/>
          <p:nvPr/>
        </p:nvSpPr>
        <p:spPr>
          <a:xfrm>
            <a:off x="122142" y="1206319"/>
            <a:ext cx="4567181" cy="40472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ROS Reporting form evolution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Forms were </a:t>
            </a: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initially</a:t>
            </a: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 released in 2010</a:t>
            </a:r>
          </a:p>
          <a:p>
            <a:pPr marL="1200150" lvl="2" indent="-285750">
              <a:lnSpc>
                <a:spcPct val="150000"/>
              </a:lnSpc>
              <a:buFont typeface="Wingdings"/>
              <a:buChar char="§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Updated in 2015 and 2023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2024 Scientific Committee made </a:t>
            </a: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recommendations for revisions. </a:t>
            </a:r>
            <a:endParaRPr lang="en-GB" dirty="0">
              <a:solidFill>
                <a:schemeClr val="tx2">
                  <a:lumMod val="75000"/>
                  <a:lumOff val="25000"/>
                </a:schemeClr>
              </a:solidFill>
              <a:latin typeface="Aptos" panose="02110004020202020204"/>
              <a:ea typeface="Calibri Light"/>
              <a:cs typeface="Calibri Light"/>
            </a:endParaRPr>
          </a:p>
          <a:p>
            <a:pPr lvl="1">
              <a:lnSpc>
                <a:spcPct val="150000"/>
              </a:lnSpc>
            </a:pPr>
            <a:r>
              <a:rPr lang="en-GB" sz="14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(IOTC-2024-SC-DATA01)</a:t>
            </a: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 </a:t>
            </a:r>
            <a:endParaRPr lang="en-GB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Revised forms released in 2025  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DFA02-2B4B-20A6-7E9B-34362C314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4BC738-BCBC-2D2F-FAF7-F0CA25AFF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858" y="1086677"/>
            <a:ext cx="7414593" cy="55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2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20C44-9444-D4A5-CA9C-05A9D40FC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DB381-1CA9-5C51-D9C4-8C1C62BB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9676BB-1639-8932-B948-BD3887427C8B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77B264-1AE7-B977-1907-43D857FCE85C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CD91F-C613-25ED-63E4-2847C1D24DAD}"/>
              </a:ext>
            </a:extLst>
          </p:cNvPr>
          <p:cNvSpPr txBox="1"/>
          <p:nvPr/>
        </p:nvSpPr>
        <p:spPr>
          <a:xfrm>
            <a:off x="413690" y="1277826"/>
            <a:ext cx="6547449" cy="45089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noProof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 panose="020F0302020204030204" pitchFamily="34" charset="0"/>
                <a:cs typeface="Calibri Light" panose="020F0302020204030204" pitchFamily="34" charset="0"/>
              </a:rPr>
              <a:t>Background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CPCs are responsible for reporting ROS data each year with </a:t>
            </a: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both</a:t>
            </a: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 IOTC Trip Reports and ROS Reporting Forms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IOTC Trip reports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Similar to the reporting form, but not as detailed or data centric 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Can be found on the IOTC website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26F81-AD38-B083-3A34-D3E79C2DE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pic>
        <p:nvPicPr>
          <p:cNvPr id="2" name="Picture 1" descr="A white document with a fish and text&#10;&#10;AI-generated content may be incorrect.">
            <a:extLst>
              <a:ext uri="{FF2B5EF4-FFF2-40B4-BE49-F238E27FC236}">
                <a16:creationId xmlns:a16="http://schemas.microsoft.com/office/drawing/2014/main" id="{2971D143-E171-CD1A-C9F6-DDFFA25C6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016" y="1279071"/>
            <a:ext cx="4355451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0B5CE-84B6-88C4-8FE0-959F9D97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62B782-8068-FA90-EEE4-735D374F3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1DBC90-C09F-E37F-220C-2424F000D55E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E880FE-D4BB-4615-42F7-81D3C9B2129D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B03DE-6181-8029-FCBB-19638AB8D937}"/>
              </a:ext>
            </a:extLst>
          </p:cNvPr>
          <p:cNvSpPr txBox="1"/>
          <p:nvPr/>
        </p:nvSpPr>
        <p:spPr>
          <a:xfrm>
            <a:off x="413690" y="1246076"/>
            <a:ext cx="4397520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IOTC – ROS Form Descriptions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Data reporting resource to aid in data accuracy and </a:t>
            </a:r>
            <a:r>
              <a:rPr lang="en-GB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completeness</a:t>
            </a:r>
            <a:endParaRPr lang="en-GB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GB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Defines and describes each field as written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 in reporting from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GB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Gives reporting requirement level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GB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Provide links to each code list</a:t>
            </a:r>
            <a:endParaRPr lang="en-GB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GB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Give examples of acceptable entries </a:t>
            </a:r>
            <a:endParaRPr lang="en-GB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GB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 for each field</a:t>
            </a:r>
            <a:endParaRPr lang="en-GB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4BC39E-5871-3793-CE2D-026D1451D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BA5910-EBF5-AF14-6FA5-AF408F641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63" y="1246189"/>
            <a:ext cx="7283450" cy="53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9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73C8D-49A7-4F7F-CE18-BFBF4CF1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F4D80A-04E1-5467-F517-CF87C099E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B3B2D4-AC7D-A6C3-99AF-769CF3E6FFF2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5B0103-073D-B973-CFC5-827E2B0C09AB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IOTC–2026–PSDR–09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4D5CB4-DBAF-14E8-3265-203C12C54259}"/>
              </a:ext>
            </a:extLst>
          </p:cNvPr>
          <p:cNvSpPr txBox="1"/>
          <p:nvPr/>
        </p:nvSpPr>
        <p:spPr>
          <a:xfrm>
            <a:off x="215218" y="973879"/>
            <a:ext cx="10279031" cy="41088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 </a:t>
            </a: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Form Structure</a:t>
            </a:r>
            <a:endParaRPr lang="en-GB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Courier New,monospace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Sections and subsections separated by Excel sheets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Courier New,monospace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Unique Identifiers for the trip  </a:t>
            </a: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800100" lvl="1" indent="-342900">
              <a:spcAft>
                <a:spcPts val="600"/>
              </a:spcAft>
              <a:buFont typeface="Courier New,monospace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Requirements of fields (mandatory vs optional)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800100" lvl="1" indent="-342900">
              <a:spcAft>
                <a:spcPts val="600"/>
              </a:spcAft>
              <a:buFont typeface="Courier New,monospace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Code lists linked in individual column headers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Common Sections vs Gear-specific sections</a:t>
            </a:r>
            <a:endParaRPr lang="en-GB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Courier New,monospace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First sections are common for reporting forms of all gear types </a:t>
            </a:r>
            <a:endParaRPr lang="en-US" sz="200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Courier New,monospace"/>
              <a:buChar char="o"/>
            </a:pP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Subsequent sections are specific to longline fishing operations</a:t>
            </a:r>
            <a:endParaRPr lang="en-GB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1200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0303E-5400-0B1A-1E16-6576B9929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pic>
        <p:nvPicPr>
          <p:cNvPr id="2" name="Picture 1" descr="A screenshot of a table&#10;&#10;AI-generated content may be incorrect.">
            <a:extLst>
              <a:ext uri="{FF2B5EF4-FFF2-40B4-BE49-F238E27FC236}">
                <a16:creationId xmlns:a16="http://schemas.microsoft.com/office/drawing/2014/main" id="{39A9F0AE-CB07-F2FC-EB57-AF60CB01D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326" y="4572508"/>
            <a:ext cx="8445346" cy="215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303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72449-F07D-1C46-49F2-8106C166A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1C0B27-C84A-E975-5378-95C17F4E1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6764C1-63EB-A8CE-C11D-83B4ED112A23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8D0FA4-305E-424E-C300-F28186DA7C69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IOTC–2026–PSDR–09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4E2C4-2E22-E6A1-986C-FAAA451C516F}"/>
              </a:ext>
            </a:extLst>
          </p:cNvPr>
          <p:cNvSpPr txBox="1"/>
          <p:nvPr/>
        </p:nvSpPr>
        <p:spPr>
          <a:xfrm>
            <a:off x="7601896" y="1335115"/>
            <a:ext cx="4268469" cy="51552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Metadata</a:t>
            </a:r>
            <a:endParaRPr lang="en-GB" sz="2400" b="1" noProof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"/>
                <a:cs typeface="Calibri"/>
              </a:rPr>
              <a:t>Contact details, year, flag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O-INFO – Observer Informatio</a:t>
            </a: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n 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Unique Identifiers:  Observed Trip ID</a:t>
            </a:r>
          </a:p>
          <a:p>
            <a:pPr>
              <a:spcAft>
                <a:spcPts val="600"/>
              </a:spcAft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 -  </a:t>
            </a: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Observer Trip Details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"/>
                <a:cs typeface="Calibri"/>
              </a:rPr>
              <a:t>Location and date for start and end of observer trip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 - Observed Trip Summary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Summary of trip events and activities 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CA1CCC-9B7C-3439-5104-46C20CC3F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pic>
        <p:nvPicPr>
          <p:cNvPr id="2" name="Picture 1" descr="A diagram of a trip&#10;&#10;AI-generated content may be incorrect.">
            <a:extLst>
              <a:ext uri="{FF2B5EF4-FFF2-40B4-BE49-F238E27FC236}">
                <a16:creationId xmlns:a16="http://schemas.microsoft.com/office/drawing/2014/main" id="{8114151B-F913-E9BF-557B-3BFDCE836D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205" r="5198" b="63987"/>
          <a:stretch>
            <a:fillRect/>
          </a:stretch>
        </p:blipFill>
        <p:spPr>
          <a:xfrm>
            <a:off x="123821" y="2600838"/>
            <a:ext cx="7482931" cy="26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4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BB1F1-03AF-82DF-5061-52B231687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ABB959-0CBA-0703-45A8-FD56E5D3E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331F1C-2237-62DA-5814-ACB089559D2F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5F28AF-E0A4-B5DA-0278-420EC4898E33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IOTC–2026–PSDR–09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ABA66-68FB-04EC-FE8E-4E71990E4AB1}"/>
              </a:ext>
            </a:extLst>
          </p:cNvPr>
          <p:cNvSpPr txBox="1"/>
          <p:nvPr/>
        </p:nvSpPr>
        <p:spPr>
          <a:xfrm>
            <a:off x="7297096" y="1142958"/>
            <a:ext cx="4891715" cy="5324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V-INFO – Vessel Information 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Unique Identifiers:  Observed trip ID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400" b="1">
                <a:solidFill>
                  <a:srgbClr val="215F9A"/>
                </a:solidFill>
                <a:latin typeface="Calibri "/>
                <a:ea typeface="Calibri"/>
                <a:cs typeface="Calibri"/>
              </a:rPr>
              <a:t>Vessel information</a:t>
            </a:r>
            <a:endParaRPr lang="en-GB" b="1">
              <a:solidFill>
                <a:srgbClr val="000000"/>
              </a:solidFill>
              <a:latin typeface="Aptos" panose="02110004020202020204"/>
              <a:ea typeface="Calibri"/>
              <a:cs typeface="Calibri"/>
            </a:endParaRPr>
          </a:p>
          <a:p>
            <a:pPr marL="1257300" lvl="2" indent="-342900">
              <a:spcAft>
                <a:spcPts val="600"/>
              </a:spcAft>
              <a:buFont typeface="Wingdings"/>
              <a:buChar char="§"/>
            </a:pPr>
            <a:r>
              <a:rPr lang="en-GB" sz="2000">
                <a:solidFill>
                  <a:srgbClr val="215F9A"/>
                </a:solidFill>
                <a:latin typeface="Calibri "/>
                <a:ea typeface="Calibri"/>
                <a:cs typeface="Calibri"/>
              </a:rPr>
              <a:t>data for vessel identification, gear onboard, and personnel details</a:t>
            </a:r>
            <a:endParaRPr lang="en-GB" sz="2000" dirty="0">
              <a:solidFill>
                <a:srgbClr val="215F9A"/>
              </a:solidFill>
              <a:latin typeface="Calibri "/>
              <a:ea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400" b="1">
                <a:solidFill>
                  <a:srgbClr val="215F9A"/>
                </a:solidFill>
                <a:latin typeface="Calibri "/>
                <a:ea typeface="Calibri"/>
                <a:cs typeface="Calibri"/>
              </a:rPr>
              <a:t>V-TRIP</a:t>
            </a: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"/>
                <a:cs typeface="Calibri"/>
              </a:rPr>
              <a:t> </a:t>
            </a: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GB" sz="2400" b="1">
                <a:solidFill>
                  <a:srgbClr val="215F9A"/>
                </a:solidFill>
                <a:latin typeface="Calibri "/>
                <a:ea typeface="Calibri"/>
                <a:cs typeface="Calibri"/>
              </a:rPr>
              <a:t>Trip</a:t>
            </a:r>
            <a:r>
              <a:rPr lang="en-GB" sz="2400" b="1" dirty="0">
                <a:solidFill>
                  <a:srgbClr val="215F9A"/>
                </a:solidFill>
                <a:latin typeface="Calibri "/>
                <a:ea typeface="Calibri"/>
                <a:cs typeface="Calibri"/>
              </a:rPr>
              <a:t> details</a:t>
            </a:r>
          </a:p>
          <a:p>
            <a:pPr marL="1257300" lvl="2" indent="-342900">
              <a:spcAft>
                <a:spcPts val="600"/>
              </a:spcAft>
              <a:buFont typeface="Wingdings"/>
              <a:buChar char="§"/>
            </a:pP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"/>
                <a:cs typeface="Calibri"/>
              </a:rPr>
              <a:t>Location and date for sta</a:t>
            </a: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"/>
                <a:cs typeface="Calibri"/>
              </a:rPr>
              <a:t>rt and end of the vessels trip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"/>
                <a:cs typeface="Calibri"/>
              </a:rPr>
              <a:t>Vessel attributes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"/>
              <a:cs typeface="Calibri"/>
            </a:endParaRPr>
          </a:p>
          <a:p>
            <a:pPr marL="1257300" lvl="2" indent="-342900">
              <a:spcAft>
                <a:spcPts val="600"/>
              </a:spcAft>
              <a:buFont typeface="Wingdings"/>
              <a:buChar char="§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"/>
                <a:cs typeface="Calibri"/>
              </a:rPr>
              <a:t>Characteristics of the vessel which describe capacity for activities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D1E21-8129-FC18-2847-DADA1F753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pic>
        <p:nvPicPr>
          <p:cNvPr id="4" name="Picture 3" descr="A diagram of a trip&#10;&#10;AI-generated content may be incorrect.">
            <a:extLst>
              <a:ext uri="{FF2B5EF4-FFF2-40B4-BE49-F238E27FC236}">
                <a16:creationId xmlns:a16="http://schemas.microsoft.com/office/drawing/2014/main" id="{FC26FAEB-EB7C-F1AB-97D0-11E48B3B84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761" t="35553" r="1697" b="2183"/>
          <a:stretch>
            <a:fillRect/>
          </a:stretch>
        </p:blipFill>
        <p:spPr>
          <a:xfrm>
            <a:off x="115062" y="1715849"/>
            <a:ext cx="7647194" cy="42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3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289E0-6E14-61F0-1CAF-EB022A904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55BA6-432A-3B53-CBC5-502127B3A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6899D6-12EA-AB84-81C7-C1748679E571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07C88E8-96FC-17ED-BD9A-2938E8E41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926CF4-7A2D-A4FC-3AAC-2DE8C1234E6D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IOTC–2026–PSDR–09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70869-734F-ADEA-52EB-D3BC7A009A3D}"/>
              </a:ext>
            </a:extLst>
          </p:cNvPr>
          <p:cNvSpPr txBox="1"/>
          <p:nvPr/>
        </p:nvSpPr>
        <p:spPr>
          <a:xfrm>
            <a:off x="8010438" y="1358043"/>
            <a:ext cx="4080137" cy="37702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General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Unique identif</a:t>
            </a: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ier 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Observed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 trip ID</a:t>
            </a: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Specific to longline fishing operations 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</p:txBody>
      </p:sp>
      <p:pic>
        <p:nvPicPr>
          <p:cNvPr id="4" name="Picture 3" descr="A diagram of a company&#10;&#10;AI-generated content may be incorrect.">
            <a:extLst>
              <a:ext uri="{FF2B5EF4-FFF2-40B4-BE49-F238E27FC236}">
                <a16:creationId xmlns:a16="http://schemas.microsoft.com/office/drawing/2014/main" id="{B6AA3CE9-619E-F5C7-AF4F-0F4ADAE5C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" y="2476085"/>
            <a:ext cx="8142633" cy="27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5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72D74-2B2F-5273-9415-3A6FFDB42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22F8E0-9700-6CAA-1ADB-6D6F6B415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4E7819-D61F-B1B4-70B6-D4E61F22A37E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B4C6B4E-C9CF-96CC-9049-591AEE1E5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8CF85E-472C-BF2E-D499-D67D6B3AE2D2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IOTC–2026–PSDR–09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E1094-37A5-80BF-A18D-68A88D3DCA25}"/>
              </a:ext>
            </a:extLst>
          </p:cNvPr>
          <p:cNvSpPr txBox="1"/>
          <p:nvPr/>
        </p:nvSpPr>
        <p:spPr>
          <a:xfrm>
            <a:off x="6805019" y="872522"/>
            <a:ext cx="5368060" cy="49859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Setting - Operations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800100" lvl="1" indent="-342900">
              <a:spcAft>
                <a:spcPts val="600"/>
              </a:spcAft>
              <a:buFont typeface="Calibri"/>
              <a:buChar char="-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"/>
                <a:cs typeface="Calibri"/>
              </a:rPr>
              <a:t>Unique Identifiers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"/>
              <a:cs typeface="Calibri"/>
            </a:endParaRPr>
          </a:p>
          <a:p>
            <a:pPr marL="1257300" lvl="2" indent="-342900">
              <a:spcAft>
                <a:spcPts val="600"/>
              </a:spcAft>
              <a:buFont typeface="Wingdings"/>
              <a:buChar char="§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"/>
                <a:cs typeface="Calibri"/>
              </a:rPr>
              <a:t>Observed trip ID</a:t>
            </a:r>
          </a:p>
          <a:p>
            <a:pPr marL="1257300" lvl="2" indent="-342900">
              <a:spcAft>
                <a:spcPts val="600"/>
              </a:spcAft>
              <a:buFont typeface="Wingdings"/>
              <a:buChar char="§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"/>
                <a:cs typeface="Calibri"/>
              </a:rPr>
              <a:t>Set ID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"/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Setting details and operations</a:t>
            </a:r>
            <a:endParaRPr lang="en-US" sz="240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Calibri"/>
              <a:buChar char="-"/>
            </a:pP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Mitigation measures, hooks, bait: </a:t>
            </a:r>
            <a:r>
              <a:rPr lang="en-GB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mandtory</a:t>
            </a: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 data for reporting</a:t>
            </a:r>
          </a:p>
          <a:p>
            <a:pPr marL="800100" lvl="1" indent="-342900">
              <a:spcAft>
                <a:spcPts val="600"/>
              </a:spcAft>
              <a:buFont typeface="Calibri"/>
              <a:buChar char="-"/>
            </a:pP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Hauling Operations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Calibri"/>
              <a:buChar char="-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Time and location</a:t>
            </a:r>
          </a:p>
          <a:p>
            <a:pPr marL="800100" lvl="1" indent="-342900">
              <a:spcAft>
                <a:spcPts val="600"/>
              </a:spcAft>
              <a:buFont typeface="Calibri"/>
              <a:buChar char="-"/>
            </a:pPr>
            <a:r>
              <a:rPr lang="en-GB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Biteoff</a:t>
            </a: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 data</a:t>
            </a: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96AD70-65EF-D73D-F896-DB01EE5DA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92" y="1053548"/>
            <a:ext cx="6632860" cy="58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7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BC609-2C9F-B3A5-3D24-EF0B28592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135C72-AB7C-DAA1-DFB4-FEDF9C219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7E3642-C3D3-EB17-2878-E3B8B504B09E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3A4B632-12DA-A686-68FA-252CAD4F2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1FE5E2-E228-A351-C7DD-B1CDB13FACD0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IOTC–2026–PSDR–09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878645-5296-E194-63E6-684248FB7FE6}"/>
              </a:ext>
            </a:extLst>
          </p:cNvPr>
          <p:cNvSpPr txBox="1"/>
          <p:nvPr/>
        </p:nvSpPr>
        <p:spPr>
          <a:xfrm>
            <a:off x="7432854" y="885546"/>
            <a:ext cx="4751947" cy="60016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Catch data for each set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Unique identifiers: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1257300" lvl="2" indent="-342900">
              <a:spcAft>
                <a:spcPts val="600"/>
              </a:spcAft>
              <a:buFont typeface="Courier New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Observed trip ID</a:t>
            </a:r>
          </a:p>
          <a:p>
            <a:pPr marL="1257300" lvl="2" indent="-342900">
              <a:spcAft>
                <a:spcPts val="600"/>
              </a:spcAft>
              <a:buFont typeface="Courier New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Set ID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Catches 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Catch ID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 marL="1257300" lvl="2" indent="-342900">
              <a:spcAft>
                <a:spcPts val="600"/>
              </a:spcAft>
              <a:buFont typeface="Courier New"/>
              <a:buChar char="o"/>
            </a:pPr>
            <a:r>
              <a:rPr lang="en-GB" sz="22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Catch by species </a:t>
            </a:r>
            <a:endParaRPr lang="en-GB" sz="22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"/>
              <a:cs typeface="Calibri"/>
            </a:endParaRPr>
          </a:p>
          <a:p>
            <a:pPr lvl="2">
              <a:spcAft>
                <a:spcPts val="600"/>
              </a:spcAft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"/>
              <a:cs typeface="Calibri"/>
            </a:endParaRPr>
          </a:p>
          <a:p>
            <a:pPr lvl="2">
              <a:spcAft>
                <a:spcPts val="600"/>
              </a:spcAft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 Specimen ID 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 </a:t>
            </a:r>
            <a:endParaRPr lang="en-GB" sz="24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14500" lvl="3" indent="-342900">
              <a:spcAft>
                <a:spcPts val="600"/>
              </a:spcAft>
              <a:buFont typeface="Arial"/>
              <a:buChar char="•"/>
            </a:pPr>
            <a:r>
              <a:rPr lang="en-GB" sz="22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Specimen data</a:t>
            </a:r>
            <a:endParaRPr lang="en-GB" sz="2200" i="1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71700" lvl="4" indent="-342900">
              <a:spcAft>
                <a:spcPts val="600"/>
              </a:spcAft>
              <a:buFont typeface="Courier New"/>
              <a:buChar char="o"/>
            </a:pPr>
            <a:r>
              <a:rPr lang="en-GB" sz="22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Species of Special Interest (SSIs)</a:t>
            </a:r>
          </a:p>
          <a:p>
            <a:pPr marL="1714500" lvl="3" indent="-342900">
              <a:spcAft>
                <a:spcPts val="600"/>
              </a:spcAft>
              <a:buFont typeface="Arial"/>
              <a:buChar char="•"/>
            </a:pPr>
            <a:r>
              <a:rPr lang="en-GB" sz="22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Tag details</a:t>
            </a:r>
            <a:endParaRPr lang="en-GB" sz="22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>
              <a:spcAft>
                <a:spcPts val="600"/>
              </a:spcAft>
            </a:pPr>
            <a:r>
              <a:rPr lang="en-GB" sz="22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 </a:t>
            </a:r>
            <a:endParaRPr lang="en-GB" sz="2200">
              <a:solidFill>
                <a:schemeClr val="tx2">
                  <a:lumMod val="75000"/>
                  <a:lumOff val="25000"/>
                </a:schemeClr>
              </a:solidFill>
              <a:latin typeface="Aptos" panose="02110004020202020204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54535F-88D3-B6FF-D65B-C4FDCFDF1057}"/>
              </a:ext>
            </a:extLst>
          </p:cNvPr>
          <p:cNvCxnSpPr/>
          <p:nvPr/>
        </p:nvCxnSpPr>
        <p:spPr>
          <a:xfrm>
            <a:off x="7581159" y="2886676"/>
            <a:ext cx="4812" cy="352992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40CC25-C346-F1B4-A9B6-7685AF9E333A}"/>
              </a:ext>
            </a:extLst>
          </p:cNvPr>
          <p:cNvCxnSpPr/>
          <p:nvPr/>
        </p:nvCxnSpPr>
        <p:spPr>
          <a:xfrm>
            <a:off x="7549039" y="3269774"/>
            <a:ext cx="3712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A789C4-B7EE-14BE-0CBF-285DC10B3D77}"/>
              </a:ext>
            </a:extLst>
          </p:cNvPr>
          <p:cNvCxnSpPr>
            <a:cxnSpLocks/>
          </p:cNvCxnSpPr>
          <p:nvPr/>
        </p:nvCxnSpPr>
        <p:spPr>
          <a:xfrm flipV="1">
            <a:off x="7857847" y="4572023"/>
            <a:ext cx="610633" cy="6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79B4D0-FF95-E5F0-219B-1FA06E59A1CD}"/>
              </a:ext>
            </a:extLst>
          </p:cNvPr>
          <p:cNvCxnSpPr>
            <a:cxnSpLocks/>
          </p:cNvCxnSpPr>
          <p:nvPr/>
        </p:nvCxnSpPr>
        <p:spPr>
          <a:xfrm>
            <a:off x="7857924" y="3447154"/>
            <a:ext cx="1823" cy="112507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diagram of a diagram&#10;&#10;AI-generated content may be incorrect.">
            <a:extLst>
              <a:ext uri="{FF2B5EF4-FFF2-40B4-BE49-F238E27FC236}">
                <a16:creationId xmlns:a16="http://schemas.microsoft.com/office/drawing/2014/main" id="{8EFD4397-D90D-3671-1C47-E8AD297DE3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91" r="-282"/>
          <a:stretch>
            <a:fillRect/>
          </a:stretch>
        </p:blipFill>
        <p:spPr>
          <a:xfrm>
            <a:off x="178509" y="1245705"/>
            <a:ext cx="7258851" cy="55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4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dcd05b-a796-47e2-b44c-cb839f65289d">
      <Terms xmlns="http://schemas.microsoft.com/office/infopath/2007/PartnerControls"/>
    </lcf76f155ced4ddcb4097134ff3c332f>
    <TaxCatchAll xmlns="1eff168a-76a0-4a78-9a90-c63606167b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E2517818884438C75212E1AC562D2" ma:contentTypeVersion="12" ma:contentTypeDescription="Create a new document." ma:contentTypeScope="" ma:versionID="a0b4dee2e9972ccfaa688bd738458a8e">
  <xsd:schema xmlns:xsd="http://www.w3.org/2001/XMLSchema" xmlns:xs="http://www.w3.org/2001/XMLSchema" xmlns:p="http://schemas.microsoft.com/office/2006/metadata/properties" xmlns:ns2="9edcd05b-a796-47e2-b44c-cb839f65289d" xmlns:ns3="1eff168a-76a0-4a78-9a90-c63606167bca" targetNamespace="http://schemas.microsoft.com/office/2006/metadata/properties" ma:root="true" ma:fieldsID="ebef0a4e5f177426aa7f791b070068f0" ns2:_="" ns3:_="">
    <xsd:import namespace="9edcd05b-a796-47e2-b44c-cb839f65289d"/>
    <xsd:import namespace="1eff168a-76a0-4a78-9a90-c63606167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cd05b-a796-47e2-b44c-cb839f652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f168a-76a0-4a78-9a90-c63606167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9a1541-3178-4ff4-b9b2-fe39e5c5e01c}" ma:internalName="TaxCatchAll" ma:showField="CatchAllData" ma:web="1eff168a-76a0-4a78-9a90-c63606167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5A7E3C-4219-4D03-B8F7-88B79789D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8428DD-D292-49B0-8EA8-C1AE0D2DEBF3}">
  <ds:schemaRefs>
    <ds:schemaRef ds:uri="1eff168a-76a0-4a78-9a90-c63606167bca"/>
    <ds:schemaRef ds:uri="9edcd05b-a796-47e2-b44c-cb839f6528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1CD24C-332A-402D-9E5F-49617E1FE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dcd05b-a796-47e2-b44c-cb839f65289d"/>
    <ds:schemaRef ds:uri="1eff168a-76a0-4a78-9a90-c63606167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FernandezDiaz, Cynthia (NFITD)</dc:creator>
  <cp:revision>1049</cp:revision>
  <dcterms:created xsi:type="dcterms:W3CDTF">2026-03-02T08:41:55Z</dcterms:created>
  <dcterms:modified xsi:type="dcterms:W3CDTF">2026-05-27T07:01:52Z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0x010100EB6E2517818884438C75212E1AC562D2</vt:lpwstr>
  </property>
  <property fmtid="{D5CDD505-2E9C-101B-9397-08002B2CF9AE}" pid="3" name="MediaServiceImageTags">
    <vt:lpwstr/>
  </property>
</Properties>
</file>